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64"/>
  </p:notesMasterIdLst>
  <p:sldIdLst>
    <p:sldId id="256" r:id="rId2"/>
    <p:sldId id="2051" r:id="rId3"/>
    <p:sldId id="2052" r:id="rId4"/>
    <p:sldId id="2053" r:id="rId5"/>
    <p:sldId id="266" r:id="rId6"/>
    <p:sldId id="268" r:id="rId7"/>
    <p:sldId id="2054" r:id="rId8"/>
    <p:sldId id="2055" r:id="rId9"/>
    <p:sldId id="2056" r:id="rId10"/>
    <p:sldId id="2057" r:id="rId11"/>
    <p:sldId id="2058" r:id="rId12"/>
    <p:sldId id="2059" r:id="rId13"/>
    <p:sldId id="2060" r:id="rId14"/>
    <p:sldId id="2061" r:id="rId15"/>
    <p:sldId id="2062" r:id="rId16"/>
    <p:sldId id="272" r:id="rId17"/>
    <p:sldId id="2065" r:id="rId18"/>
    <p:sldId id="2066" r:id="rId19"/>
    <p:sldId id="2067" r:id="rId20"/>
    <p:sldId id="2068" r:id="rId21"/>
    <p:sldId id="2069" r:id="rId22"/>
    <p:sldId id="258" r:id="rId23"/>
    <p:sldId id="259" r:id="rId24"/>
    <p:sldId id="2071" r:id="rId25"/>
    <p:sldId id="260" r:id="rId26"/>
    <p:sldId id="2072" r:id="rId27"/>
    <p:sldId id="261" r:id="rId28"/>
    <p:sldId id="262" r:id="rId29"/>
    <p:sldId id="2073" r:id="rId30"/>
    <p:sldId id="2074" r:id="rId31"/>
    <p:sldId id="263" r:id="rId32"/>
    <p:sldId id="2070" r:id="rId33"/>
    <p:sldId id="2075" r:id="rId34"/>
    <p:sldId id="265" r:id="rId35"/>
    <p:sldId id="2076" r:id="rId36"/>
    <p:sldId id="2077" r:id="rId37"/>
    <p:sldId id="2078" r:id="rId38"/>
    <p:sldId id="2079" r:id="rId39"/>
    <p:sldId id="2080" r:id="rId40"/>
    <p:sldId id="2083" r:id="rId41"/>
    <p:sldId id="2084" r:id="rId42"/>
    <p:sldId id="2085" r:id="rId43"/>
    <p:sldId id="2086" r:id="rId44"/>
    <p:sldId id="2087" r:id="rId45"/>
    <p:sldId id="257" r:id="rId46"/>
    <p:sldId id="2093" r:id="rId47"/>
    <p:sldId id="2094" r:id="rId48"/>
    <p:sldId id="2095" r:id="rId49"/>
    <p:sldId id="2097" r:id="rId50"/>
    <p:sldId id="2098" r:id="rId51"/>
    <p:sldId id="2099" r:id="rId52"/>
    <p:sldId id="2101" r:id="rId53"/>
    <p:sldId id="2102" r:id="rId54"/>
    <p:sldId id="2100" r:id="rId55"/>
    <p:sldId id="2103" r:id="rId56"/>
    <p:sldId id="2096" r:id="rId57"/>
    <p:sldId id="2104" r:id="rId58"/>
    <p:sldId id="2105" r:id="rId59"/>
    <p:sldId id="2106" r:id="rId60"/>
    <p:sldId id="2107" r:id="rId61"/>
    <p:sldId id="2109" r:id="rId62"/>
    <p:sldId id="2108"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F3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26AA8F-1158-4975-B0F2-1DCCA0E4F32E}" type="doc">
      <dgm:prSet loTypeId="urn:microsoft.com/office/officeart/2016/7/layout/BasicLinearProcessNumbered" loCatId="process" qsTypeId="urn:microsoft.com/office/officeart/2005/8/quickstyle/simple4" qsCatId="simple" csTypeId="urn:microsoft.com/office/officeart/2005/8/colors/colorful5" csCatId="colorful"/>
      <dgm:spPr/>
      <dgm:t>
        <a:bodyPr/>
        <a:lstStyle/>
        <a:p>
          <a:endParaRPr lang="en-US"/>
        </a:p>
      </dgm:t>
    </dgm:pt>
    <dgm:pt modelId="{641E2CA8-6F4F-4A9D-B377-4D6A2FFABEA0}">
      <dgm:prSet/>
      <dgm:spPr/>
      <dgm:t>
        <a:bodyPr/>
        <a:lstStyle/>
        <a:p>
          <a:r>
            <a:rPr lang="en-PK" b="0" i="0" baseline="0"/>
            <a:t>Open VS Code.</a:t>
          </a:r>
          <a:endParaRPr lang="en-US"/>
        </a:p>
      </dgm:t>
    </dgm:pt>
    <dgm:pt modelId="{F78CDB85-4145-4CA7-ADFA-C3E6E60FEF30}" type="parTrans" cxnId="{E492CD5C-0680-4A0F-B169-9934E7987A79}">
      <dgm:prSet/>
      <dgm:spPr/>
      <dgm:t>
        <a:bodyPr/>
        <a:lstStyle/>
        <a:p>
          <a:endParaRPr lang="en-US"/>
        </a:p>
      </dgm:t>
    </dgm:pt>
    <dgm:pt modelId="{7346F2C9-CC33-4555-AE62-878ED1C1932F}" type="sibTrans" cxnId="{E492CD5C-0680-4A0F-B169-9934E7987A79}">
      <dgm:prSet phldrT="1" phldr="0"/>
      <dgm:spPr/>
      <dgm:t>
        <a:bodyPr/>
        <a:lstStyle/>
        <a:p>
          <a:r>
            <a:rPr lang="en-US"/>
            <a:t>1</a:t>
          </a:r>
        </a:p>
      </dgm:t>
    </dgm:pt>
    <dgm:pt modelId="{C420B772-BE8A-4606-BD83-9760B34A8006}">
      <dgm:prSet/>
      <dgm:spPr/>
      <dgm:t>
        <a:bodyPr/>
        <a:lstStyle/>
        <a:p>
          <a:r>
            <a:rPr lang="en-PK" b="0" i="0" baseline="0"/>
            <a:t>Go to the Extensions view by clicking the Extensions icon on the sidebar or pressing Ctrl+Shift+X.</a:t>
          </a:r>
          <a:endParaRPr lang="en-US"/>
        </a:p>
      </dgm:t>
    </dgm:pt>
    <dgm:pt modelId="{E912C556-366C-41D0-A280-83BEE28E0E0C}" type="parTrans" cxnId="{B1EC5828-AC31-4E3B-B7FC-4DF56C6FCC3E}">
      <dgm:prSet/>
      <dgm:spPr/>
      <dgm:t>
        <a:bodyPr/>
        <a:lstStyle/>
        <a:p>
          <a:endParaRPr lang="en-US"/>
        </a:p>
      </dgm:t>
    </dgm:pt>
    <dgm:pt modelId="{94EF4273-C0D3-4DC2-8855-B373BC35DB07}" type="sibTrans" cxnId="{B1EC5828-AC31-4E3B-B7FC-4DF56C6FCC3E}">
      <dgm:prSet phldrT="2" phldr="0"/>
      <dgm:spPr/>
      <dgm:t>
        <a:bodyPr/>
        <a:lstStyle/>
        <a:p>
          <a:r>
            <a:rPr lang="en-US"/>
            <a:t>2</a:t>
          </a:r>
        </a:p>
      </dgm:t>
    </dgm:pt>
    <dgm:pt modelId="{DEF4CCF9-91DF-4527-B6E4-DF0B24127B3A}">
      <dgm:prSet/>
      <dgm:spPr/>
      <dgm:t>
        <a:bodyPr/>
        <a:lstStyle/>
        <a:p>
          <a:r>
            <a:rPr lang="en-PK" b="0" i="0" baseline="0"/>
            <a:t>Search for "Python" and install the extension by Microsoft.</a:t>
          </a:r>
          <a:endParaRPr lang="en-US"/>
        </a:p>
      </dgm:t>
    </dgm:pt>
    <dgm:pt modelId="{7B9236DC-82DF-4CF8-8907-5AE5FF6E93AF}" type="parTrans" cxnId="{36E30C49-F179-4CBA-BCA6-B7B00CB3295C}">
      <dgm:prSet/>
      <dgm:spPr/>
      <dgm:t>
        <a:bodyPr/>
        <a:lstStyle/>
        <a:p>
          <a:endParaRPr lang="en-US"/>
        </a:p>
      </dgm:t>
    </dgm:pt>
    <dgm:pt modelId="{9FC71EE9-29A0-4D22-84DC-A32B3B86DF51}" type="sibTrans" cxnId="{36E30C49-F179-4CBA-BCA6-B7B00CB3295C}">
      <dgm:prSet phldrT="3" phldr="0"/>
      <dgm:spPr/>
      <dgm:t>
        <a:bodyPr/>
        <a:lstStyle/>
        <a:p>
          <a:r>
            <a:rPr lang="en-US"/>
            <a:t>3</a:t>
          </a:r>
        </a:p>
      </dgm:t>
    </dgm:pt>
    <dgm:pt modelId="{CB79A306-92B0-431A-904E-CC8A1FA3B4BE}" type="pres">
      <dgm:prSet presAssocID="{5B26AA8F-1158-4975-B0F2-1DCCA0E4F32E}" presName="Name0" presStyleCnt="0">
        <dgm:presLayoutVars>
          <dgm:animLvl val="lvl"/>
          <dgm:resizeHandles val="exact"/>
        </dgm:presLayoutVars>
      </dgm:prSet>
      <dgm:spPr/>
    </dgm:pt>
    <dgm:pt modelId="{6663FD22-0B02-4DDF-B759-6F14C1C3F865}" type="pres">
      <dgm:prSet presAssocID="{641E2CA8-6F4F-4A9D-B377-4D6A2FFABEA0}" presName="compositeNode" presStyleCnt="0">
        <dgm:presLayoutVars>
          <dgm:bulletEnabled val="1"/>
        </dgm:presLayoutVars>
      </dgm:prSet>
      <dgm:spPr/>
    </dgm:pt>
    <dgm:pt modelId="{4E720E2F-81F8-49F9-B3D6-2F1B4BDD45C0}" type="pres">
      <dgm:prSet presAssocID="{641E2CA8-6F4F-4A9D-B377-4D6A2FFABEA0}" presName="bgRect" presStyleLbl="bgAccFollowNode1" presStyleIdx="0" presStyleCnt="3"/>
      <dgm:spPr/>
    </dgm:pt>
    <dgm:pt modelId="{E7D0987D-E5FC-448E-8463-B711E7045EB1}" type="pres">
      <dgm:prSet presAssocID="{7346F2C9-CC33-4555-AE62-878ED1C1932F}" presName="sibTransNodeCircle" presStyleLbl="alignNode1" presStyleIdx="0" presStyleCnt="6">
        <dgm:presLayoutVars>
          <dgm:chMax val="0"/>
          <dgm:bulletEnabled/>
        </dgm:presLayoutVars>
      </dgm:prSet>
      <dgm:spPr/>
    </dgm:pt>
    <dgm:pt modelId="{1C60DEC6-6071-42C1-8295-0E0BBFBBE305}" type="pres">
      <dgm:prSet presAssocID="{641E2CA8-6F4F-4A9D-B377-4D6A2FFABEA0}" presName="bottomLine" presStyleLbl="alignNode1" presStyleIdx="1" presStyleCnt="6">
        <dgm:presLayoutVars/>
      </dgm:prSet>
      <dgm:spPr/>
    </dgm:pt>
    <dgm:pt modelId="{1D2B0C05-8CB5-4CD1-949B-222B82E720C6}" type="pres">
      <dgm:prSet presAssocID="{641E2CA8-6F4F-4A9D-B377-4D6A2FFABEA0}" presName="nodeText" presStyleLbl="bgAccFollowNode1" presStyleIdx="0" presStyleCnt="3">
        <dgm:presLayoutVars>
          <dgm:bulletEnabled val="1"/>
        </dgm:presLayoutVars>
      </dgm:prSet>
      <dgm:spPr/>
    </dgm:pt>
    <dgm:pt modelId="{1345B1F8-78B5-4AA1-A865-26F8971664A8}" type="pres">
      <dgm:prSet presAssocID="{7346F2C9-CC33-4555-AE62-878ED1C1932F}" presName="sibTrans" presStyleCnt="0"/>
      <dgm:spPr/>
    </dgm:pt>
    <dgm:pt modelId="{2E221ADB-D6B4-470E-8353-0E321A8884FD}" type="pres">
      <dgm:prSet presAssocID="{C420B772-BE8A-4606-BD83-9760B34A8006}" presName="compositeNode" presStyleCnt="0">
        <dgm:presLayoutVars>
          <dgm:bulletEnabled val="1"/>
        </dgm:presLayoutVars>
      </dgm:prSet>
      <dgm:spPr/>
    </dgm:pt>
    <dgm:pt modelId="{D4C6B86B-C410-4BA0-8A1D-52BF226D5159}" type="pres">
      <dgm:prSet presAssocID="{C420B772-BE8A-4606-BD83-9760B34A8006}" presName="bgRect" presStyleLbl="bgAccFollowNode1" presStyleIdx="1" presStyleCnt="3"/>
      <dgm:spPr/>
    </dgm:pt>
    <dgm:pt modelId="{0CE35FAA-B3B5-4C82-A2FE-304FE5C9A724}" type="pres">
      <dgm:prSet presAssocID="{94EF4273-C0D3-4DC2-8855-B373BC35DB07}" presName="sibTransNodeCircle" presStyleLbl="alignNode1" presStyleIdx="2" presStyleCnt="6">
        <dgm:presLayoutVars>
          <dgm:chMax val="0"/>
          <dgm:bulletEnabled/>
        </dgm:presLayoutVars>
      </dgm:prSet>
      <dgm:spPr/>
    </dgm:pt>
    <dgm:pt modelId="{0A9EF38D-3A6C-410D-838D-B25064D292A5}" type="pres">
      <dgm:prSet presAssocID="{C420B772-BE8A-4606-BD83-9760B34A8006}" presName="bottomLine" presStyleLbl="alignNode1" presStyleIdx="3" presStyleCnt="6">
        <dgm:presLayoutVars/>
      </dgm:prSet>
      <dgm:spPr/>
    </dgm:pt>
    <dgm:pt modelId="{0E5BE3D0-0B25-4E50-AF57-3DF3364FC837}" type="pres">
      <dgm:prSet presAssocID="{C420B772-BE8A-4606-BD83-9760B34A8006}" presName="nodeText" presStyleLbl="bgAccFollowNode1" presStyleIdx="1" presStyleCnt="3">
        <dgm:presLayoutVars>
          <dgm:bulletEnabled val="1"/>
        </dgm:presLayoutVars>
      </dgm:prSet>
      <dgm:spPr/>
    </dgm:pt>
    <dgm:pt modelId="{1D94B07A-12A5-4B1B-9A6D-7AB5A7FA0265}" type="pres">
      <dgm:prSet presAssocID="{94EF4273-C0D3-4DC2-8855-B373BC35DB07}" presName="sibTrans" presStyleCnt="0"/>
      <dgm:spPr/>
    </dgm:pt>
    <dgm:pt modelId="{6282FADA-1184-4F2A-A368-D708BACAC4BA}" type="pres">
      <dgm:prSet presAssocID="{DEF4CCF9-91DF-4527-B6E4-DF0B24127B3A}" presName="compositeNode" presStyleCnt="0">
        <dgm:presLayoutVars>
          <dgm:bulletEnabled val="1"/>
        </dgm:presLayoutVars>
      </dgm:prSet>
      <dgm:spPr/>
    </dgm:pt>
    <dgm:pt modelId="{857D1466-E712-4545-8694-9BD44FC311D9}" type="pres">
      <dgm:prSet presAssocID="{DEF4CCF9-91DF-4527-B6E4-DF0B24127B3A}" presName="bgRect" presStyleLbl="bgAccFollowNode1" presStyleIdx="2" presStyleCnt="3"/>
      <dgm:spPr/>
    </dgm:pt>
    <dgm:pt modelId="{5A0A8BFB-9BB5-4DE8-9425-1248E8A2FB7C}" type="pres">
      <dgm:prSet presAssocID="{9FC71EE9-29A0-4D22-84DC-A32B3B86DF51}" presName="sibTransNodeCircle" presStyleLbl="alignNode1" presStyleIdx="4" presStyleCnt="6">
        <dgm:presLayoutVars>
          <dgm:chMax val="0"/>
          <dgm:bulletEnabled/>
        </dgm:presLayoutVars>
      </dgm:prSet>
      <dgm:spPr/>
    </dgm:pt>
    <dgm:pt modelId="{F31B9C23-13EC-40F5-8042-90581A10934E}" type="pres">
      <dgm:prSet presAssocID="{DEF4CCF9-91DF-4527-B6E4-DF0B24127B3A}" presName="bottomLine" presStyleLbl="alignNode1" presStyleIdx="5" presStyleCnt="6">
        <dgm:presLayoutVars/>
      </dgm:prSet>
      <dgm:spPr/>
    </dgm:pt>
    <dgm:pt modelId="{5FD74112-50C0-4CDE-8D05-CE03FB432052}" type="pres">
      <dgm:prSet presAssocID="{DEF4CCF9-91DF-4527-B6E4-DF0B24127B3A}" presName="nodeText" presStyleLbl="bgAccFollowNode1" presStyleIdx="2" presStyleCnt="3">
        <dgm:presLayoutVars>
          <dgm:bulletEnabled val="1"/>
        </dgm:presLayoutVars>
      </dgm:prSet>
      <dgm:spPr/>
    </dgm:pt>
  </dgm:ptLst>
  <dgm:cxnLst>
    <dgm:cxn modelId="{B1EC5828-AC31-4E3B-B7FC-4DF56C6FCC3E}" srcId="{5B26AA8F-1158-4975-B0F2-1DCCA0E4F32E}" destId="{C420B772-BE8A-4606-BD83-9760B34A8006}" srcOrd="1" destOrd="0" parTransId="{E912C556-366C-41D0-A280-83BEE28E0E0C}" sibTransId="{94EF4273-C0D3-4DC2-8855-B373BC35DB07}"/>
    <dgm:cxn modelId="{E492CD5C-0680-4A0F-B169-9934E7987A79}" srcId="{5B26AA8F-1158-4975-B0F2-1DCCA0E4F32E}" destId="{641E2CA8-6F4F-4A9D-B377-4D6A2FFABEA0}" srcOrd="0" destOrd="0" parTransId="{F78CDB85-4145-4CA7-ADFA-C3E6E60FEF30}" sibTransId="{7346F2C9-CC33-4555-AE62-878ED1C1932F}"/>
    <dgm:cxn modelId="{36E30C49-F179-4CBA-BCA6-B7B00CB3295C}" srcId="{5B26AA8F-1158-4975-B0F2-1DCCA0E4F32E}" destId="{DEF4CCF9-91DF-4527-B6E4-DF0B24127B3A}" srcOrd="2" destOrd="0" parTransId="{7B9236DC-82DF-4CF8-8907-5AE5FF6E93AF}" sibTransId="{9FC71EE9-29A0-4D22-84DC-A32B3B86DF51}"/>
    <dgm:cxn modelId="{655C8D6E-08B4-4A96-A196-7DAF1517F0D7}" type="presOf" srcId="{641E2CA8-6F4F-4A9D-B377-4D6A2FFABEA0}" destId="{1D2B0C05-8CB5-4CD1-949B-222B82E720C6}" srcOrd="1" destOrd="0" presId="urn:microsoft.com/office/officeart/2016/7/layout/BasicLinearProcessNumbered"/>
    <dgm:cxn modelId="{916B1F55-855A-4E24-B282-85772F39F15E}" type="presOf" srcId="{C420B772-BE8A-4606-BD83-9760B34A8006}" destId="{0E5BE3D0-0B25-4E50-AF57-3DF3364FC837}" srcOrd="1" destOrd="0" presId="urn:microsoft.com/office/officeart/2016/7/layout/BasicLinearProcessNumbered"/>
    <dgm:cxn modelId="{150C5A8F-E874-4981-B7EC-ACECE258B4D3}" type="presOf" srcId="{DEF4CCF9-91DF-4527-B6E4-DF0B24127B3A}" destId="{857D1466-E712-4545-8694-9BD44FC311D9}" srcOrd="0" destOrd="0" presId="urn:microsoft.com/office/officeart/2016/7/layout/BasicLinearProcessNumbered"/>
    <dgm:cxn modelId="{629D6E99-E6D1-4E2C-8EBC-214E03D27830}" type="presOf" srcId="{C420B772-BE8A-4606-BD83-9760B34A8006}" destId="{D4C6B86B-C410-4BA0-8A1D-52BF226D5159}" srcOrd="0" destOrd="0" presId="urn:microsoft.com/office/officeart/2016/7/layout/BasicLinearProcessNumbered"/>
    <dgm:cxn modelId="{0A60C9A8-D124-4999-BEFD-362C3169F824}" type="presOf" srcId="{5B26AA8F-1158-4975-B0F2-1DCCA0E4F32E}" destId="{CB79A306-92B0-431A-904E-CC8A1FA3B4BE}" srcOrd="0" destOrd="0" presId="urn:microsoft.com/office/officeart/2016/7/layout/BasicLinearProcessNumbered"/>
    <dgm:cxn modelId="{4546BDB2-44D2-496A-BACE-D5C52B83EEE5}" type="presOf" srcId="{DEF4CCF9-91DF-4527-B6E4-DF0B24127B3A}" destId="{5FD74112-50C0-4CDE-8D05-CE03FB432052}" srcOrd="1" destOrd="0" presId="urn:microsoft.com/office/officeart/2016/7/layout/BasicLinearProcessNumbered"/>
    <dgm:cxn modelId="{CCBB6DC4-85C7-46E5-A810-0281E347AA36}" type="presOf" srcId="{7346F2C9-CC33-4555-AE62-878ED1C1932F}" destId="{E7D0987D-E5FC-448E-8463-B711E7045EB1}" srcOrd="0" destOrd="0" presId="urn:microsoft.com/office/officeart/2016/7/layout/BasicLinearProcessNumbered"/>
    <dgm:cxn modelId="{6DBA29C6-D6D1-4B23-B8EF-3FD87CEC84D6}" type="presOf" srcId="{9FC71EE9-29A0-4D22-84DC-A32B3B86DF51}" destId="{5A0A8BFB-9BB5-4DE8-9425-1248E8A2FB7C}" srcOrd="0" destOrd="0" presId="urn:microsoft.com/office/officeart/2016/7/layout/BasicLinearProcessNumbered"/>
    <dgm:cxn modelId="{C2CA6FCD-7EFF-404D-99DE-257FF2A3F757}" type="presOf" srcId="{94EF4273-C0D3-4DC2-8855-B373BC35DB07}" destId="{0CE35FAA-B3B5-4C82-A2FE-304FE5C9A724}" srcOrd="0" destOrd="0" presId="urn:microsoft.com/office/officeart/2016/7/layout/BasicLinearProcessNumbered"/>
    <dgm:cxn modelId="{F7DDE7EB-A3F0-4272-B5E8-8A4F0F569A3D}" type="presOf" srcId="{641E2CA8-6F4F-4A9D-B377-4D6A2FFABEA0}" destId="{4E720E2F-81F8-49F9-B3D6-2F1B4BDD45C0}" srcOrd="0" destOrd="0" presId="urn:microsoft.com/office/officeart/2016/7/layout/BasicLinearProcessNumbered"/>
    <dgm:cxn modelId="{633DABCC-9987-408F-A4D7-C028E906929C}" type="presParOf" srcId="{CB79A306-92B0-431A-904E-CC8A1FA3B4BE}" destId="{6663FD22-0B02-4DDF-B759-6F14C1C3F865}" srcOrd="0" destOrd="0" presId="urn:microsoft.com/office/officeart/2016/7/layout/BasicLinearProcessNumbered"/>
    <dgm:cxn modelId="{EDE381FC-21CA-4EEF-BE9B-AA0771C92671}" type="presParOf" srcId="{6663FD22-0B02-4DDF-B759-6F14C1C3F865}" destId="{4E720E2F-81F8-49F9-B3D6-2F1B4BDD45C0}" srcOrd="0" destOrd="0" presId="urn:microsoft.com/office/officeart/2016/7/layout/BasicLinearProcessNumbered"/>
    <dgm:cxn modelId="{C01830B2-5C51-479C-8A56-19C3DFD002AD}" type="presParOf" srcId="{6663FD22-0B02-4DDF-B759-6F14C1C3F865}" destId="{E7D0987D-E5FC-448E-8463-B711E7045EB1}" srcOrd="1" destOrd="0" presId="urn:microsoft.com/office/officeart/2016/7/layout/BasicLinearProcessNumbered"/>
    <dgm:cxn modelId="{A7CBB44C-0B18-4AE0-AC07-6C6935F46345}" type="presParOf" srcId="{6663FD22-0B02-4DDF-B759-6F14C1C3F865}" destId="{1C60DEC6-6071-42C1-8295-0E0BBFBBE305}" srcOrd="2" destOrd="0" presId="urn:microsoft.com/office/officeart/2016/7/layout/BasicLinearProcessNumbered"/>
    <dgm:cxn modelId="{97827406-E5B7-424B-9AF4-78FE174773F4}" type="presParOf" srcId="{6663FD22-0B02-4DDF-B759-6F14C1C3F865}" destId="{1D2B0C05-8CB5-4CD1-949B-222B82E720C6}" srcOrd="3" destOrd="0" presId="urn:microsoft.com/office/officeart/2016/7/layout/BasicLinearProcessNumbered"/>
    <dgm:cxn modelId="{1F079F92-BA74-42AC-BF76-E51C2B1FB4C1}" type="presParOf" srcId="{CB79A306-92B0-431A-904E-CC8A1FA3B4BE}" destId="{1345B1F8-78B5-4AA1-A865-26F8971664A8}" srcOrd="1" destOrd="0" presId="urn:microsoft.com/office/officeart/2016/7/layout/BasicLinearProcessNumbered"/>
    <dgm:cxn modelId="{BBF3FC8F-09FE-4998-8D07-E35F1984BF69}" type="presParOf" srcId="{CB79A306-92B0-431A-904E-CC8A1FA3B4BE}" destId="{2E221ADB-D6B4-470E-8353-0E321A8884FD}" srcOrd="2" destOrd="0" presId="urn:microsoft.com/office/officeart/2016/7/layout/BasicLinearProcessNumbered"/>
    <dgm:cxn modelId="{F6E36A9C-39A1-4C39-9999-F051B79767C5}" type="presParOf" srcId="{2E221ADB-D6B4-470E-8353-0E321A8884FD}" destId="{D4C6B86B-C410-4BA0-8A1D-52BF226D5159}" srcOrd="0" destOrd="0" presId="urn:microsoft.com/office/officeart/2016/7/layout/BasicLinearProcessNumbered"/>
    <dgm:cxn modelId="{67716411-D752-4486-BE4A-0238D442A5D8}" type="presParOf" srcId="{2E221ADB-D6B4-470E-8353-0E321A8884FD}" destId="{0CE35FAA-B3B5-4C82-A2FE-304FE5C9A724}" srcOrd="1" destOrd="0" presId="urn:microsoft.com/office/officeart/2016/7/layout/BasicLinearProcessNumbered"/>
    <dgm:cxn modelId="{4A22580F-0414-49A9-93D1-80177AE8D3B5}" type="presParOf" srcId="{2E221ADB-D6B4-470E-8353-0E321A8884FD}" destId="{0A9EF38D-3A6C-410D-838D-B25064D292A5}" srcOrd="2" destOrd="0" presId="urn:microsoft.com/office/officeart/2016/7/layout/BasicLinearProcessNumbered"/>
    <dgm:cxn modelId="{B0763130-A7B3-4BEA-A002-EEED2437BE7E}" type="presParOf" srcId="{2E221ADB-D6B4-470E-8353-0E321A8884FD}" destId="{0E5BE3D0-0B25-4E50-AF57-3DF3364FC837}" srcOrd="3" destOrd="0" presId="urn:microsoft.com/office/officeart/2016/7/layout/BasicLinearProcessNumbered"/>
    <dgm:cxn modelId="{21E87527-BB25-4C43-9786-C480F1763E1F}" type="presParOf" srcId="{CB79A306-92B0-431A-904E-CC8A1FA3B4BE}" destId="{1D94B07A-12A5-4B1B-9A6D-7AB5A7FA0265}" srcOrd="3" destOrd="0" presId="urn:microsoft.com/office/officeart/2016/7/layout/BasicLinearProcessNumbered"/>
    <dgm:cxn modelId="{85E96263-8DBA-43B0-BBDF-4BF959410710}" type="presParOf" srcId="{CB79A306-92B0-431A-904E-CC8A1FA3B4BE}" destId="{6282FADA-1184-4F2A-A368-D708BACAC4BA}" srcOrd="4" destOrd="0" presId="urn:microsoft.com/office/officeart/2016/7/layout/BasicLinearProcessNumbered"/>
    <dgm:cxn modelId="{E84ACB94-E288-40AC-953C-5E9798A738BC}" type="presParOf" srcId="{6282FADA-1184-4F2A-A368-D708BACAC4BA}" destId="{857D1466-E712-4545-8694-9BD44FC311D9}" srcOrd="0" destOrd="0" presId="urn:microsoft.com/office/officeart/2016/7/layout/BasicLinearProcessNumbered"/>
    <dgm:cxn modelId="{0B3E482E-0A23-4DF2-8C81-DF320BB20FC9}" type="presParOf" srcId="{6282FADA-1184-4F2A-A368-D708BACAC4BA}" destId="{5A0A8BFB-9BB5-4DE8-9425-1248E8A2FB7C}" srcOrd="1" destOrd="0" presId="urn:microsoft.com/office/officeart/2016/7/layout/BasicLinearProcessNumbered"/>
    <dgm:cxn modelId="{B7234515-E0F2-4C8E-A348-32A7C2B183B6}" type="presParOf" srcId="{6282FADA-1184-4F2A-A368-D708BACAC4BA}" destId="{F31B9C23-13EC-40F5-8042-90581A10934E}" srcOrd="2" destOrd="0" presId="urn:microsoft.com/office/officeart/2016/7/layout/BasicLinearProcessNumbered"/>
    <dgm:cxn modelId="{58709091-DFD7-4C04-A7C2-286D2DCD3483}" type="presParOf" srcId="{6282FADA-1184-4F2A-A368-D708BACAC4BA}" destId="{5FD74112-50C0-4CDE-8D05-CE03FB43205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BD779F-6720-46F4-86EB-6451F62405FF}" type="doc">
      <dgm:prSet loTypeId="urn:microsoft.com/office/officeart/2016/7/layout/LinearArrowProcessNumbered" loCatId="process" qsTypeId="urn:microsoft.com/office/officeart/2005/8/quickstyle/simple4" qsCatId="simple" csTypeId="urn:microsoft.com/office/officeart/2005/8/colors/colorful1" csCatId="colorful"/>
      <dgm:spPr/>
      <dgm:t>
        <a:bodyPr/>
        <a:lstStyle/>
        <a:p>
          <a:endParaRPr lang="en-US"/>
        </a:p>
      </dgm:t>
    </dgm:pt>
    <dgm:pt modelId="{49592CDC-2E46-423D-B175-D6B5F6EC9657}">
      <dgm:prSet/>
      <dgm:spPr/>
      <dgm:t>
        <a:bodyPr/>
        <a:lstStyle/>
        <a:p>
          <a:r>
            <a:rPr lang="en-PK" b="0" i="0" baseline="0"/>
            <a:t>Open a Python file or create a new one (File &gt; New File &gt; Save As &gt; example.py).</a:t>
          </a:r>
          <a:endParaRPr lang="en-US"/>
        </a:p>
      </dgm:t>
    </dgm:pt>
    <dgm:pt modelId="{F3595AFB-BE0C-4F22-AECB-F669C9A88E99}" type="parTrans" cxnId="{48A6B14E-A08A-40F4-AD31-CED107934FD0}">
      <dgm:prSet/>
      <dgm:spPr/>
      <dgm:t>
        <a:bodyPr/>
        <a:lstStyle/>
        <a:p>
          <a:endParaRPr lang="en-US"/>
        </a:p>
      </dgm:t>
    </dgm:pt>
    <dgm:pt modelId="{D70D2724-755C-4048-B83C-9DA341BC7ECD}" type="sibTrans" cxnId="{48A6B14E-A08A-40F4-AD31-CED107934FD0}">
      <dgm:prSet phldrT="1" phldr="0"/>
      <dgm:spPr/>
      <dgm:t>
        <a:bodyPr/>
        <a:lstStyle/>
        <a:p>
          <a:r>
            <a:rPr lang="en-US"/>
            <a:t>1</a:t>
          </a:r>
        </a:p>
      </dgm:t>
    </dgm:pt>
    <dgm:pt modelId="{88B15E75-8214-4ACD-9799-C15C976B8633}">
      <dgm:prSet/>
      <dgm:spPr/>
      <dgm:t>
        <a:bodyPr/>
        <a:lstStyle/>
        <a:p>
          <a:r>
            <a:rPr lang="en-PK" b="0" i="0" baseline="0"/>
            <a:t>Click on the Python interpreter selector in the bottom-left corner of the VS Code window.</a:t>
          </a:r>
          <a:endParaRPr lang="en-US"/>
        </a:p>
      </dgm:t>
    </dgm:pt>
    <dgm:pt modelId="{2240EC24-8257-454B-A550-237D66699ADF}" type="parTrans" cxnId="{C809D828-3498-4BFC-A954-C2C6E5F93ED8}">
      <dgm:prSet/>
      <dgm:spPr/>
      <dgm:t>
        <a:bodyPr/>
        <a:lstStyle/>
        <a:p>
          <a:endParaRPr lang="en-US"/>
        </a:p>
      </dgm:t>
    </dgm:pt>
    <dgm:pt modelId="{5149C511-99A3-42C3-8481-D57ED955917F}" type="sibTrans" cxnId="{C809D828-3498-4BFC-A954-C2C6E5F93ED8}">
      <dgm:prSet phldrT="2" phldr="0"/>
      <dgm:spPr/>
      <dgm:t>
        <a:bodyPr/>
        <a:lstStyle/>
        <a:p>
          <a:r>
            <a:rPr lang="en-US"/>
            <a:t>2</a:t>
          </a:r>
        </a:p>
      </dgm:t>
    </dgm:pt>
    <dgm:pt modelId="{AF94B347-FA09-4BFE-A590-71396821839F}">
      <dgm:prSet/>
      <dgm:spPr/>
      <dgm:t>
        <a:bodyPr/>
        <a:lstStyle/>
        <a:p>
          <a:r>
            <a:rPr lang="en-PK" b="0" i="0" baseline="0"/>
            <a:t>Select the interpreter corresponding to the Python version you installed.</a:t>
          </a:r>
          <a:endParaRPr lang="en-US"/>
        </a:p>
      </dgm:t>
    </dgm:pt>
    <dgm:pt modelId="{A59D18D4-7522-48D0-964E-564668DA1847}" type="parTrans" cxnId="{357DE199-F303-4707-972A-9538D12E8C31}">
      <dgm:prSet/>
      <dgm:spPr/>
      <dgm:t>
        <a:bodyPr/>
        <a:lstStyle/>
        <a:p>
          <a:endParaRPr lang="en-US"/>
        </a:p>
      </dgm:t>
    </dgm:pt>
    <dgm:pt modelId="{D2D72E0A-BE8E-47D4-9065-43749E402FB8}" type="sibTrans" cxnId="{357DE199-F303-4707-972A-9538D12E8C31}">
      <dgm:prSet phldrT="3" phldr="0"/>
      <dgm:spPr/>
      <dgm:t>
        <a:bodyPr/>
        <a:lstStyle/>
        <a:p>
          <a:r>
            <a:rPr lang="en-US"/>
            <a:t>3</a:t>
          </a:r>
        </a:p>
      </dgm:t>
    </dgm:pt>
    <dgm:pt modelId="{858B6D90-4220-40B0-B417-0A934ACC90C8}" type="pres">
      <dgm:prSet presAssocID="{C4BD779F-6720-46F4-86EB-6451F62405FF}" presName="linearFlow" presStyleCnt="0">
        <dgm:presLayoutVars>
          <dgm:dir/>
          <dgm:animLvl val="lvl"/>
          <dgm:resizeHandles val="exact"/>
        </dgm:presLayoutVars>
      </dgm:prSet>
      <dgm:spPr/>
    </dgm:pt>
    <dgm:pt modelId="{8CE19CE2-8420-4821-9138-2040329F0893}" type="pres">
      <dgm:prSet presAssocID="{49592CDC-2E46-423D-B175-D6B5F6EC9657}" presName="compositeNode" presStyleCnt="0"/>
      <dgm:spPr/>
    </dgm:pt>
    <dgm:pt modelId="{FA9BA158-D3C7-4C6B-87D3-526AF9BD1EA8}" type="pres">
      <dgm:prSet presAssocID="{49592CDC-2E46-423D-B175-D6B5F6EC9657}" presName="parTx" presStyleLbl="node1" presStyleIdx="0" presStyleCnt="0">
        <dgm:presLayoutVars>
          <dgm:chMax val="0"/>
          <dgm:chPref val="0"/>
          <dgm:bulletEnabled val="1"/>
        </dgm:presLayoutVars>
      </dgm:prSet>
      <dgm:spPr/>
    </dgm:pt>
    <dgm:pt modelId="{F1FDC292-8BB2-4B95-A7E6-AE9D16E63FD7}" type="pres">
      <dgm:prSet presAssocID="{49592CDC-2E46-423D-B175-D6B5F6EC9657}" presName="parSh" presStyleCnt="0"/>
      <dgm:spPr/>
    </dgm:pt>
    <dgm:pt modelId="{76A87C1E-4134-4BB6-B4FC-5A1242BD9C64}" type="pres">
      <dgm:prSet presAssocID="{49592CDC-2E46-423D-B175-D6B5F6EC9657}" presName="lineNode" presStyleLbl="alignAccFollowNode1" presStyleIdx="0" presStyleCnt="9"/>
      <dgm:spPr/>
    </dgm:pt>
    <dgm:pt modelId="{F33C98BB-07B9-4677-985E-FCD5799E9D32}" type="pres">
      <dgm:prSet presAssocID="{49592CDC-2E46-423D-B175-D6B5F6EC9657}" presName="lineArrowNode" presStyleLbl="alignAccFollowNode1" presStyleIdx="1" presStyleCnt="9"/>
      <dgm:spPr/>
    </dgm:pt>
    <dgm:pt modelId="{032E663A-A2F5-4014-BF3F-AEB608F94124}" type="pres">
      <dgm:prSet presAssocID="{D70D2724-755C-4048-B83C-9DA341BC7ECD}" presName="sibTransNodeCircle" presStyleLbl="alignNode1" presStyleIdx="0" presStyleCnt="3">
        <dgm:presLayoutVars>
          <dgm:chMax val="0"/>
          <dgm:bulletEnabled/>
        </dgm:presLayoutVars>
      </dgm:prSet>
      <dgm:spPr/>
    </dgm:pt>
    <dgm:pt modelId="{4A10609D-AC89-4291-913A-0B5EDDF29BBA}" type="pres">
      <dgm:prSet presAssocID="{D70D2724-755C-4048-B83C-9DA341BC7ECD}" presName="spacerBetweenCircleAndCallout" presStyleCnt="0">
        <dgm:presLayoutVars/>
      </dgm:prSet>
      <dgm:spPr/>
    </dgm:pt>
    <dgm:pt modelId="{DC3DE8B9-5EDB-4977-B9BA-1BA63BAF5C74}" type="pres">
      <dgm:prSet presAssocID="{49592CDC-2E46-423D-B175-D6B5F6EC9657}" presName="nodeText" presStyleLbl="alignAccFollowNode1" presStyleIdx="2" presStyleCnt="9">
        <dgm:presLayoutVars>
          <dgm:bulletEnabled val="1"/>
        </dgm:presLayoutVars>
      </dgm:prSet>
      <dgm:spPr/>
    </dgm:pt>
    <dgm:pt modelId="{82FFA80E-CEF7-453E-BD24-869C341D514C}" type="pres">
      <dgm:prSet presAssocID="{D70D2724-755C-4048-B83C-9DA341BC7ECD}" presName="sibTransComposite" presStyleCnt="0"/>
      <dgm:spPr/>
    </dgm:pt>
    <dgm:pt modelId="{B364C274-51C2-41C4-8943-2FEADAF42FF0}" type="pres">
      <dgm:prSet presAssocID="{88B15E75-8214-4ACD-9799-C15C976B8633}" presName="compositeNode" presStyleCnt="0"/>
      <dgm:spPr/>
    </dgm:pt>
    <dgm:pt modelId="{1A77AAD3-8338-4643-B29A-E5672BA861DE}" type="pres">
      <dgm:prSet presAssocID="{88B15E75-8214-4ACD-9799-C15C976B8633}" presName="parTx" presStyleLbl="node1" presStyleIdx="0" presStyleCnt="0">
        <dgm:presLayoutVars>
          <dgm:chMax val="0"/>
          <dgm:chPref val="0"/>
          <dgm:bulletEnabled val="1"/>
        </dgm:presLayoutVars>
      </dgm:prSet>
      <dgm:spPr/>
    </dgm:pt>
    <dgm:pt modelId="{5A6BD9D8-B528-4A57-BC07-E0BCA052C881}" type="pres">
      <dgm:prSet presAssocID="{88B15E75-8214-4ACD-9799-C15C976B8633}" presName="parSh" presStyleCnt="0"/>
      <dgm:spPr/>
    </dgm:pt>
    <dgm:pt modelId="{99B3D3DF-16AD-408B-81F5-42D30FB8A131}" type="pres">
      <dgm:prSet presAssocID="{88B15E75-8214-4ACD-9799-C15C976B8633}" presName="lineNode" presStyleLbl="alignAccFollowNode1" presStyleIdx="3" presStyleCnt="9"/>
      <dgm:spPr/>
    </dgm:pt>
    <dgm:pt modelId="{5FD3DEF0-9767-4BA8-AC13-8809CF89A6F8}" type="pres">
      <dgm:prSet presAssocID="{88B15E75-8214-4ACD-9799-C15C976B8633}" presName="lineArrowNode" presStyleLbl="alignAccFollowNode1" presStyleIdx="4" presStyleCnt="9"/>
      <dgm:spPr/>
    </dgm:pt>
    <dgm:pt modelId="{0CFE1D6C-0B1A-4007-A8CD-0B0BF9F8D0E9}" type="pres">
      <dgm:prSet presAssocID="{5149C511-99A3-42C3-8481-D57ED955917F}" presName="sibTransNodeCircle" presStyleLbl="alignNode1" presStyleIdx="1" presStyleCnt="3">
        <dgm:presLayoutVars>
          <dgm:chMax val="0"/>
          <dgm:bulletEnabled/>
        </dgm:presLayoutVars>
      </dgm:prSet>
      <dgm:spPr/>
    </dgm:pt>
    <dgm:pt modelId="{7B2DF61C-0323-4D90-BBF2-AFAAF4E038CB}" type="pres">
      <dgm:prSet presAssocID="{5149C511-99A3-42C3-8481-D57ED955917F}" presName="spacerBetweenCircleAndCallout" presStyleCnt="0">
        <dgm:presLayoutVars/>
      </dgm:prSet>
      <dgm:spPr/>
    </dgm:pt>
    <dgm:pt modelId="{57CF8A6D-5EE7-4866-BD6A-B2ED76DF77FB}" type="pres">
      <dgm:prSet presAssocID="{88B15E75-8214-4ACD-9799-C15C976B8633}" presName="nodeText" presStyleLbl="alignAccFollowNode1" presStyleIdx="5" presStyleCnt="9">
        <dgm:presLayoutVars>
          <dgm:bulletEnabled val="1"/>
        </dgm:presLayoutVars>
      </dgm:prSet>
      <dgm:spPr/>
    </dgm:pt>
    <dgm:pt modelId="{C74F62D6-8EAD-4E88-8DB2-971CA59E0C77}" type="pres">
      <dgm:prSet presAssocID="{5149C511-99A3-42C3-8481-D57ED955917F}" presName="sibTransComposite" presStyleCnt="0"/>
      <dgm:spPr/>
    </dgm:pt>
    <dgm:pt modelId="{1B774796-6D51-42B2-835E-AFC4A3271552}" type="pres">
      <dgm:prSet presAssocID="{AF94B347-FA09-4BFE-A590-71396821839F}" presName="compositeNode" presStyleCnt="0"/>
      <dgm:spPr/>
    </dgm:pt>
    <dgm:pt modelId="{AB522953-76AA-4650-AEAC-07F9E1895BF8}" type="pres">
      <dgm:prSet presAssocID="{AF94B347-FA09-4BFE-A590-71396821839F}" presName="parTx" presStyleLbl="node1" presStyleIdx="0" presStyleCnt="0">
        <dgm:presLayoutVars>
          <dgm:chMax val="0"/>
          <dgm:chPref val="0"/>
          <dgm:bulletEnabled val="1"/>
        </dgm:presLayoutVars>
      </dgm:prSet>
      <dgm:spPr/>
    </dgm:pt>
    <dgm:pt modelId="{824397E3-5891-447B-BBF8-19DCC36538EA}" type="pres">
      <dgm:prSet presAssocID="{AF94B347-FA09-4BFE-A590-71396821839F}" presName="parSh" presStyleCnt="0"/>
      <dgm:spPr/>
    </dgm:pt>
    <dgm:pt modelId="{1EBAC06E-C739-4973-A804-1D8414E933FE}" type="pres">
      <dgm:prSet presAssocID="{AF94B347-FA09-4BFE-A590-71396821839F}" presName="lineNode" presStyleLbl="alignAccFollowNode1" presStyleIdx="6" presStyleCnt="9"/>
      <dgm:spPr/>
    </dgm:pt>
    <dgm:pt modelId="{8B7C54E9-E5CC-42B2-AB87-127B238EE9D1}" type="pres">
      <dgm:prSet presAssocID="{AF94B347-FA09-4BFE-A590-71396821839F}" presName="lineArrowNode" presStyleLbl="alignAccFollowNode1" presStyleIdx="7" presStyleCnt="9"/>
      <dgm:spPr/>
    </dgm:pt>
    <dgm:pt modelId="{8A9D4885-E170-4FCE-90BC-C899DD9BA5CE}" type="pres">
      <dgm:prSet presAssocID="{D2D72E0A-BE8E-47D4-9065-43749E402FB8}" presName="sibTransNodeCircle" presStyleLbl="alignNode1" presStyleIdx="2" presStyleCnt="3">
        <dgm:presLayoutVars>
          <dgm:chMax val="0"/>
          <dgm:bulletEnabled/>
        </dgm:presLayoutVars>
      </dgm:prSet>
      <dgm:spPr/>
    </dgm:pt>
    <dgm:pt modelId="{E332D1D3-0F70-4C00-A3B2-1D49240C8C15}" type="pres">
      <dgm:prSet presAssocID="{D2D72E0A-BE8E-47D4-9065-43749E402FB8}" presName="spacerBetweenCircleAndCallout" presStyleCnt="0">
        <dgm:presLayoutVars/>
      </dgm:prSet>
      <dgm:spPr/>
    </dgm:pt>
    <dgm:pt modelId="{63EBE7C0-0483-4943-9ECF-AE2A8F52CB2A}" type="pres">
      <dgm:prSet presAssocID="{AF94B347-FA09-4BFE-A590-71396821839F}" presName="nodeText" presStyleLbl="alignAccFollowNode1" presStyleIdx="8" presStyleCnt="9">
        <dgm:presLayoutVars>
          <dgm:bulletEnabled val="1"/>
        </dgm:presLayoutVars>
      </dgm:prSet>
      <dgm:spPr/>
    </dgm:pt>
  </dgm:ptLst>
  <dgm:cxnLst>
    <dgm:cxn modelId="{480A9C17-FC6A-47E9-82CA-A49E440A4AE4}" type="presOf" srcId="{D2D72E0A-BE8E-47D4-9065-43749E402FB8}" destId="{8A9D4885-E170-4FCE-90BC-C899DD9BA5CE}" srcOrd="0" destOrd="0" presId="urn:microsoft.com/office/officeart/2016/7/layout/LinearArrowProcessNumbered"/>
    <dgm:cxn modelId="{D8B81A26-17DE-4769-BB6B-1D13FFAD6CA2}" type="presOf" srcId="{D70D2724-755C-4048-B83C-9DA341BC7ECD}" destId="{032E663A-A2F5-4014-BF3F-AEB608F94124}" srcOrd="0" destOrd="0" presId="urn:microsoft.com/office/officeart/2016/7/layout/LinearArrowProcessNumbered"/>
    <dgm:cxn modelId="{C809D828-3498-4BFC-A954-C2C6E5F93ED8}" srcId="{C4BD779F-6720-46F4-86EB-6451F62405FF}" destId="{88B15E75-8214-4ACD-9799-C15C976B8633}" srcOrd="1" destOrd="0" parTransId="{2240EC24-8257-454B-A550-237D66699ADF}" sibTransId="{5149C511-99A3-42C3-8481-D57ED955917F}"/>
    <dgm:cxn modelId="{48A6B14E-A08A-40F4-AD31-CED107934FD0}" srcId="{C4BD779F-6720-46F4-86EB-6451F62405FF}" destId="{49592CDC-2E46-423D-B175-D6B5F6EC9657}" srcOrd="0" destOrd="0" parTransId="{F3595AFB-BE0C-4F22-AECB-F669C9A88E99}" sibTransId="{D70D2724-755C-4048-B83C-9DA341BC7ECD}"/>
    <dgm:cxn modelId="{FF23847A-CF9E-42E2-AE94-E7FC3EFB87AB}" type="presOf" srcId="{AF94B347-FA09-4BFE-A590-71396821839F}" destId="{63EBE7C0-0483-4943-9ECF-AE2A8F52CB2A}" srcOrd="0" destOrd="0" presId="urn:microsoft.com/office/officeart/2016/7/layout/LinearArrowProcessNumbered"/>
    <dgm:cxn modelId="{357DE199-F303-4707-972A-9538D12E8C31}" srcId="{C4BD779F-6720-46F4-86EB-6451F62405FF}" destId="{AF94B347-FA09-4BFE-A590-71396821839F}" srcOrd="2" destOrd="0" parTransId="{A59D18D4-7522-48D0-964E-564668DA1847}" sibTransId="{D2D72E0A-BE8E-47D4-9065-43749E402FB8}"/>
    <dgm:cxn modelId="{BFDE76AF-4497-4A6C-84E3-1A590075A708}" type="presOf" srcId="{C4BD779F-6720-46F4-86EB-6451F62405FF}" destId="{858B6D90-4220-40B0-B417-0A934ACC90C8}" srcOrd="0" destOrd="0" presId="urn:microsoft.com/office/officeart/2016/7/layout/LinearArrowProcessNumbered"/>
    <dgm:cxn modelId="{91B521CE-B1F2-438B-AB79-C031FEFDFD9F}" type="presOf" srcId="{88B15E75-8214-4ACD-9799-C15C976B8633}" destId="{57CF8A6D-5EE7-4866-BD6A-B2ED76DF77FB}" srcOrd="0" destOrd="0" presId="urn:microsoft.com/office/officeart/2016/7/layout/LinearArrowProcessNumbered"/>
    <dgm:cxn modelId="{C101BFD7-CC58-4917-8A9F-A3CB888A8E0D}" type="presOf" srcId="{49592CDC-2E46-423D-B175-D6B5F6EC9657}" destId="{DC3DE8B9-5EDB-4977-B9BA-1BA63BAF5C74}" srcOrd="0" destOrd="0" presId="urn:microsoft.com/office/officeart/2016/7/layout/LinearArrowProcessNumbered"/>
    <dgm:cxn modelId="{8B5037FA-2C52-40E3-A93F-889115A5F5DA}" type="presOf" srcId="{5149C511-99A3-42C3-8481-D57ED955917F}" destId="{0CFE1D6C-0B1A-4007-A8CD-0B0BF9F8D0E9}" srcOrd="0" destOrd="0" presId="urn:microsoft.com/office/officeart/2016/7/layout/LinearArrowProcessNumbered"/>
    <dgm:cxn modelId="{59E1DD13-652A-452E-885B-2208C28C86CA}" type="presParOf" srcId="{858B6D90-4220-40B0-B417-0A934ACC90C8}" destId="{8CE19CE2-8420-4821-9138-2040329F0893}" srcOrd="0" destOrd="0" presId="urn:microsoft.com/office/officeart/2016/7/layout/LinearArrowProcessNumbered"/>
    <dgm:cxn modelId="{73B08813-E076-4D6A-9799-AE871826B968}" type="presParOf" srcId="{8CE19CE2-8420-4821-9138-2040329F0893}" destId="{FA9BA158-D3C7-4C6B-87D3-526AF9BD1EA8}" srcOrd="0" destOrd="0" presId="urn:microsoft.com/office/officeart/2016/7/layout/LinearArrowProcessNumbered"/>
    <dgm:cxn modelId="{0641F2E5-48D3-4F62-8544-7EC123C3826D}" type="presParOf" srcId="{8CE19CE2-8420-4821-9138-2040329F0893}" destId="{F1FDC292-8BB2-4B95-A7E6-AE9D16E63FD7}" srcOrd="1" destOrd="0" presId="urn:microsoft.com/office/officeart/2016/7/layout/LinearArrowProcessNumbered"/>
    <dgm:cxn modelId="{12B2E996-2463-4146-B657-B4DB683A5D8B}" type="presParOf" srcId="{F1FDC292-8BB2-4B95-A7E6-AE9D16E63FD7}" destId="{76A87C1E-4134-4BB6-B4FC-5A1242BD9C64}" srcOrd="0" destOrd="0" presId="urn:microsoft.com/office/officeart/2016/7/layout/LinearArrowProcessNumbered"/>
    <dgm:cxn modelId="{0138904F-3B57-4C49-87DA-7F30E9FCDEE3}" type="presParOf" srcId="{F1FDC292-8BB2-4B95-A7E6-AE9D16E63FD7}" destId="{F33C98BB-07B9-4677-985E-FCD5799E9D32}" srcOrd="1" destOrd="0" presId="urn:microsoft.com/office/officeart/2016/7/layout/LinearArrowProcessNumbered"/>
    <dgm:cxn modelId="{3DA3AE48-98E7-49FE-9A5F-EC58DA1D6344}" type="presParOf" srcId="{F1FDC292-8BB2-4B95-A7E6-AE9D16E63FD7}" destId="{032E663A-A2F5-4014-BF3F-AEB608F94124}" srcOrd="2" destOrd="0" presId="urn:microsoft.com/office/officeart/2016/7/layout/LinearArrowProcessNumbered"/>
    <dgm:cxn modelId="{F252CCAD-515F-40F5-BEC2-0CFBB43759F4}" type="presParOf" srcId="{F1FDC292-8BB2-4B95-A7E6-AE9D16E63FD7}" destId="{4A10609D-AC89-4291-913A-0B5EDDF29BBA}" srcOrd="3" destOrd="0" presId="urn:microsoft.com/office/officeart/2016/7/layout/LinearArrowProcessNumbered"/>
    <dgm:cxn modelId="{5C8DB554-7721-4A91-A710-8C2B2F15BB9B}" type="presParOf" srcId="{8CE19CE2-8420-4821-9138-2040329F0893}" destId="{DC3DE8B9-5EDB-4977-B9BA-1BA63BAF5C74}" srcOrd="2" destOrd="0" presId="urn:microsoft.com/office/officeart/2016/7/layout/LinearArrowProcessNumbered"/>
    <dgm:cxn modelId="{599D8D97-498F-4D53-81CA-0518B945EF89}" type="presParOf" srcId="{858B6D90-4220-40B0-B417-0A934ACC90C8}" destId="{82FFA80E-CEF7-453E-BD24-869C341D514C}" srcOrd="1" destOrd="0" presId="urn:microsoft.com/office/officeart/2016/7/layout/LinearArrowProcessNumbered"/>
    <dgm:cxn modelId="{403D524F-9769-4BC3-888A-A7CC76D346A2}" type="presParOf" srcId="{858B6D90-4220-40B0-B417-0A934ACC90C8}" destId="{B364C274-51C2-41C4-8943-2FEADAF42FF0}" srcOrd="2" destOrd="0" presId="urn:microsoft.com/office/officeart/2016/7/layout/LinearArrowProcessNumbered"/>
    <dgm:cxn modelId="{219D1C37-170C-49C9-8F13-D1DDC311F3C8}" type="presParOf" srcId="{B364C274-51C2-41C4-8943-2FEADAF42FF0}" destId="{1A77AAD3-8338-4643-B29A-E5672BA861DE}" srcOrd="0" destOrd="0" presId="urn:microsoft.com/office/officeart/2016/7/layout/LinearArrowProcessNumbered"/>
    <dgm:cxn modelId="{90EA5DDB-90DC-4B35-B48E-B9D07455E51E}" type="presParOf" srcId="{B364C274-51C2-41C4-8943-2FEADAF42FF0}" destId="{5A6BD9D8-B528-4A57-BC07-E0BCA052C881}" srcOrd="1" destOrd="0" presId="urn:microsoft.com/office/officeart/2016/7/layout/LinearArrowProcessNumbered"/>
    <dgm:cxn modelId="{72ED4A45-C66F-4740-9FFE-83676B82B585}" type="presParOf" srcId="{5A6BD9D8-B528-4A57-BC07-E0BCA052C881}" destId="{99B3D3DF-16AD-408B-81F5-42D30FB8A131}" srcOrd="0" destOrd="0" presId="urn:microsoft.com/office/officeart/2016/7/layout/LinearArrowProcessNumbered"/>
    <dgm:cxn modelId="{5B6CCFF0-1BC8-4A0A-A661-47542EE23ECF}" type="presParOf" srcId="{5A6BD9D8-B528-4A57-BC07-E0BCA052C881}" destId="{5FD3DEF0-9767-4BA8-AC13-8809CF89A6F8}" srcOrd="1" destOrd="0" presId="urn:microsoft.com/office/officeart/2016/7/layout/LinearArrowProcessNumbered"/>
    <dgm:cxn modelId="{869B88E1-B1AE-44B7-91B5-F2E1736D8105}" type="presParOf" srcId="{5A6BD9D8-B528-4A57-BC07-E0BCA052C881}" destId="{0CFE1D6C-0B1A-4007-A8CD-0B0BF9F8D0E9}" srcOrd="2" destOrd="0" presId="urn:microsoft.com/office/officeart/2016/7/layout/LinearArrowProcessNumbered"/>
    <dgm:cxn modelId="{4E6188F7-55E0-4ECA-9C9F-103280FB48F9}" type="presParOf" srcId="{5A6BD9D8-B528-4A57-BC07-E0BCA052C881}" destId="{7B2DF61C-0323-4D90-BBF2-AFAAF4E038CB}" srcOrd="3" destOrd="0" presId="urn:microsoft.com/office/officeart/2016/7/layout/LinearArrowProcessNumbered"/>
    <dgm:cxn modelId="{9F43D085-4966-441C-95AC-DDC4DEC67FE0}" type="presParOf" srcId="{B364C274-51C2-41C4-8943-2FEADAF42FF0}" destId="{57CF8A6D-5EE7-4866-BD6A-B2ED76DF77FB}" srcOrd="2" destOrd="0" presId="urn:microsoft.com/office/officeart/2016/7/layout/LinearArrowProcessNumbered"/>
    <dgm:cxn modelId="{47FB0764-7D32-4EA6-AE83-44064364846D}" type="presParOf" srcId="{858B6D90-4220-40B0-B417-0A934ACC90C8}" destId="{C74F62D6-8EAD-4E88-8DB2-971CA59E0C77}" srcOrd="3" destOrd="0" presId="urn:microsoft.com/office/officeart/2016/7/layout/LinearArrowProcessNumbered"/>
    <dgm:cxn modelId="{DC834D73-9E8D-45C3-9978-784D686FC84B}" type="presParOf" srcId="{858B6D90-4220-40B0-B417-0A934ACC90C8}" destId="{1B774796-6D51-42B2-835E-AFC4A3271552}" srcOrd="4" destOrd="0" presId="urn:microsoft.com/office/officeart/2016/7/layout/LinearArrowProcessNumbered"/>
    <dgm:cxn modelId="{2D70BBBF-260C-4660-B562-F8B3BC9B5363}" type="presParOf" srcId="{1B774796-6D51-42B2-835E-AFC4A3271552}" destId="{AB522953-76AA-4650-AEAC-07F9E1895BF8}" srcOrd="0" destOrd="0" presId="urn:microsoft.com/office/officeart/2016/7/layout/LinearArrowProcessNumbered"/>
    <dgm:cxn modelId="{50A2F254-EDB4-4995-AF66-22F593F29CC1}" type="presParOf" srcId="{1B774796-6D51-42B2-835E-AFC4A3271552}" destId="{824397E3-5891-447B-BBF8-19DCC36538EA}" srcOrd="1" destOrd="0" presId="urn:microsoft.com/office/officeart/2016/7/layout/LinearArrowProcessNumbered"/>
    <dgm:cxn modelId="{5605FA0E-9B5C-406A-B049-13302B86169A}" type="presParOf" srcId="{824397E3-5891-447B-BBF8-19DCC36538EA}" destId="{1EBAC06E-C739-4973-A804-1D8414E933FE}" srcOrd="0" destOrd="0" presId="urn:microsoft.com/office/officeart/2016/7/layout/LinearArrowProcessNumbered"/>
    <dgm:cxn modelId="{1A95195C-CCE6-4AD7-A624-A3D35C8ADD4B}" type="presParOf" srcId="{824397E3-5891-447B-BBF8-19DCC36538EA}" destId="{8B7C54E9-E5CC-42B2-AB87-127B238EE9D1}" srcOrd="1" destOrd="0" presId="urn:microsoft.com/office/officeart/2016/7/layout/LinearArrowProcessNumbered"/>
    <dgm:cxn modelId="{10B6736C-4403-410E-ACBF-96232FDB3C8F}" type="presParOf" srcId="{824397E3-5891-447B-BBF8-19DCC36538EA}" destId="{8A9D4885-E170-4FCE-90BC-C899DD9BA5CE}" srcOrd="2" destOrd="0" presId="urn:microsoft.com/office/officeart/2016/7/layout/LinearArrowProcessNumbered"/>
    <dgm:cxn modelId="{BBD68D1A-98C2-4C52-A81F-BB5B34C38C13}" type="presParOf" srcId="{824397E3-5891-447B-BBF8-19DCC36538EA}" destId="{E332D1D3-0F70-4C00-A3B2-1D49240C8C15}" srcOrd="3" destOrd="0" presId="urn:microsoft.com/office/officeart/2016/7/layout/LinearArrowProcessNumbered"/>
    <dgm:cxn modelId="{E2EB1A67-2AA0-45D1-9701-C1D233D254EE}" type="presParOf" srcId="{1B774796-6D51-42B2-835E-AFC4A3271552}" destId="{63EBE7C0-0483-4943-9ECF-AE2A8F52CB2A}"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F38249-B210-4880-AE5E-9F19289904B5}" type="doc">
      <dgm:prSet loTypeId="urn:microsoft.com/office/officeart/2016/7/layout/LinearArrowProcessNumbered" loCatId="process" qsTypeId="urn:microsoft.com/office/officeart/2005/8/quickstyle/simple1" qsCatId="simple" csTypeId="urn:microsoft.com/office/officeart/2005/8/colors/accent5_2" csCatId="accent5"/>
      <dgm:spPr/>
      <dgm:t>
        <a:bodyPr/>
        <a:lstStyle/>
        <a:p>
          <a:endParaRPr lang="en-US"/>
        </a:p>
      </dgm:t>
    </dgm:pt>
    <dgm:pt modelId="{ED9ECA2B-2B9F-4140-A0FB-7EDF3A315A7F}">
      <dgm:prSet/>
      <dgm:spPr/>
      <dgm:t>
        <a:bodyPr/>
        <a:lstStyle/>
        <a:p>
          <a:r>
            <a:rPr lang="en-PK" b="0" i="0" baseline="0"/>
            <a:t>Open a Python file or create a new one (File &gt; New File &gt; Save As &gt; example.py).</a:t>
          </a:r>
          <a:endParaRPr lang="en-US"/>
        </a:p>
      </dgm:t>
    </dgm:pt>
    <dgm:pt modelId="{193D1CDA-644A-4210-8C7E-358C2B7EE234}" type="parTrans" cxnId="{6F107E9F-A5A5-45E0-BE2D-00768A766F60}">
      <dgm:prSet/>
      <dgm:spPr/>
      <dgm:t>
        <a:bodyPr/>
        <a:lstStyle/>
        <a:p>
          <a:endParaRPr lang="en-US"/>
        </a:p>
      </dgm:t>
    </dgm:pt>
    <dgm:pt modelId="{2B1947FC-6E0C-4BD6-ABE3-47A29B1C4547}" type="sibTrans" cxnId="{6F107E9F-A5A5-45E0-BE2D-00768A766F60}">
      <dgm:prSet phldrT="1" phldr="0"/>
      <dgm:spPr/>
      <dgm:t>
        <a:bodyPr/>
        <a:lstStyle/>
        <a:p>
          <a:r>
            <a:rPr lang="en-US"/>
            <a:t>1</a:t>
          </a:r>
        </a:p>
      </dgm:t>
    </dgm:pt>
    <dgm:pt modelId="{CA3A8A32-33A1-45E6-9E40-7C62640C4AC6}">
      <dgm:prSet/>
      <dgm:spPr/>
      <dgm:t>
        <a:bodyPr/>
        <a:lstStyle/>
        <a:p>
          <a:r>
            <a:rPr lang="en-PK" b="0" i="0" baseline="0"/>
            <a:t>Click on the Python interpreter selector in the bottom-left corner of the VS Code window.</a:t>
          </a:r>
          <a:endParaRPr lang="en-US"/>
        </a:p>
      </dgm:t>
    </dgm:pt>
    <dgm:pt modelId="{25F0458B-5408-4CA7-BA6F-68A40264E897}" type="parTrans" cxnId="{8B9209C4-F4FE-4AA0-ABAC-671CADFDCF0C}">
      <dgm:prSet/>
      <dgm:spPr/>
      <dgm:t>
        <a:bodyPr/>
        <a:lstStyle/>
        <a:p>
          <a:endParaRPr lang="en-US"/>
        </a:p>
      </dgm:t>
    </dgm:pt>
    <dgm:pt modelId="{588A3936-7EA9-4838-B665-81FF92DDE304}" type="sibTrans" cxnId="{8B9209C4-F4FE-4AA0-ABAC-671CADFDCF0C}">
      <dgm:prSet phldrT="2" phldr="0"/>
      <dgm:spPr/>
      <dgm:t>
        <a:bodyPr/>
        <a:lstStyle/>
        <a:p>
          <a:r>
            <a:rPr lang="en-US"/>
            <a:t>2</a:t>
          </a:r>
        </a:p>
      </dgm:t>
    </dgm:pt>
    <dgm:pt modelId="{9B369B9B-AFE7-4034-949C-F131B41F8619}">
      <dgm:prSet/>
      <dgm:spPr/>
      <dgm:t>
        <a:bodyPr/>
        <a:lstStyle/>
        <a:p>
          <a:r>
            <a:rPr lang="en-PK" b="0" i="0" baseline="0"/>
            <a:t>Select the interpreter corresponding to the Python version you installed.</a:t>
          </a:r>
          <a:endParaRPr lang="en-US"/>
        </a:p>
      </dgm:t>
    </dgm:pt>
    <dgm:pt modelId="{B268C2D3-0E6E-4B37-AAF4-AE10CFFE4507}" type="parTrans" cxnId="{5A80C909-049B-4B40-9C4E-2291295C370F}">
      <dgm:prSet/>
      <dgm:spPr/>
      <dgm:t>
        <a:bodyPr/>
        <a:lstStyle/>
        <a:p>
          <a:endParaRPr lang="en-US"/>
        </a:p>
      </dgm:t>
    </dgm:pt>
    <dgm:pt modelId="{1C11AC5A-CE76-47A5-9DFD-C048181B66E3}" type="sibTrans" cxnId="{5A80C909-049B-4B40-9C4E-2291295C370F}">
      <dgm:prSet phldrT="3" phldr="0"/>
      <dgm:spPr/>
      <dgm:t>
        <a:bodyPr/>
        <a:lstStyle/>
        <a:p>
          <a:r>
            <a:rPr lang="en-US"/>
            <a:t>3</a:t>
          </a:r>
        </a:p>
      </dgm:t>
    </dgm:pt>
    <dgm:pt modelId="{A5DC6F11-6B39-4FE6-8CE6-A24AD0A1FD29}" type="pres">
      <dgm:prSet presAssocID="{30F38249-B210-4880-AE5E-9F19289904B5}" presName="linearFlow" presStyleCnt="0">
        <dgm:presLayoutVars>
          <dgm:dir/>
          <dgm:animLvl val="lvl"/>
          <dgm:resizeHandles val="exact"/>
        </dgm:presLayoutVars>
      </dgm:prSet>
      <dgm:spPr/>
    </dgm:pt>
    <dgm:pt modelId="{BCD7845B-4480-48B4-8201-4FFFFB404466}" type="pres">
      <dgm:prSet presAssocID="{ED9ECA2B-2B9F-4140-A0FB-7EDF3A315A7F}" presName="compositeNode" presStyleCnt="0"/>
      <dgm:spPr/>
    </dgm:pt>
    <dgm:pt modelId="{35030378-4710-4091-961F-BCA489B79DEF}" type="pres">
      <dgm:prSet presAssocID="{ED9ECA2B-2B9F-4140-A0FB-7EDF3A315A7F}" presName="parTx" presStyleLbl="node1" presStyleIdx="0" presStyleCnt="0">
        <dgm:presLayoutVars>
          <dgm:chMax val="0"/>
          <dgm:chPref val="0"/>
          <dgm:bulletEnabled val="1"/>
        </dgm:presLayoutVars>
      </dgm:prSet>
      <dgm:spPr/>
    </dgm:pt>
    <dgm:pt modelId="{C7408DB5-885B-43A1-B984-86E9BAE5A5F8}" type="pres">
      <dgm:prSet presAssocID="{ED9ECA2B-2B9F-4140-A0FB-7EDF3A315A7F}" presName="parSh" presStyleCnt="0"/>
      <dgm:spPr/>
    </dgm:pt>
    <dgm:pt modelId="{20494990-D7F3-44C7-9A0B-33DB9A8CC00E}" type="pres">
      <dgm:prSet presAssocID="{ED9ECA2B-2B9F-4140-A0FB-7EDF3A315A7F}" presName="lineNode" presStyleLbl="alignAccFollowNode1" presStyleIdx="0" presStyleCnt="9"/>
      <dgm:spPr/>
    </dgm:pt>
    <dgm:pt modelId="{3D2CBD01-B5D5-4271-A2CD-4B5FBC863A5D}" type="pres">
      <dgm:prSet presAssocID="{ED9ECA2B-2B9F-4140-A0FB-7EDF3A315A7F}" presName="lineArrowNode" presStyleLbl="alignAccFollowNode1" presStyleIdx="1" presStyleCnt="9"/>
      <dgm:spPr/>
    </dgm:pt>
    <dgm:pt modelId="{705BE7C1-E544-4E38-9024-DB7B639626F0}" type="pres">
      <dgm:prSet presAssocID="{2B1947FC-6E0C-4BD6-ABE3-47A29B1C4547}" presName="sibTransNodeCircle" presStyleLbl="alignNode1" presStyleIdx="0" presStyleCnt="3">
        <dgm:presLayoutVars>
          <dgm:chMax val="0"/>
          <dgm:bulletEnabled/>
        </dgm:presLayoutVars>
      </dgm:prSet>
      <dgm:spPr/>
    </dgm:pt>
    <dgm:pt modelId="{C41F3592-9414-4AD0-ADA0-B7C12D2EF37D}" type="pres">
      <dgm:prSet presAssocID="{2B1947FC-6E0C-4BD6-ABE3-47A29B1C4547}" presName="spacerBetweenCircleAndCallout" presStyleCnt="0">
        <dgm:presLayoutVars/>
      </dgm:prSet>
      <dgm:spPr/>
    </dgm:pt>
    <dgm:pt modelId="{FCC7DB6B-91DB-4274-AFDC-77D8B63E49F1}" type="pres">
      <dgm:prSet presAssocID="{ED9ECA2B-2B9F-4140-A0FB-7EDF3A315A7F}" presName="nodeText" presStyleLbl="alignAccFollowNode1" presStyleIdx="2" presStyleCnt="9">
        <dgm:presLayoutVars>
          <dgm:bulletEnabled val="1"/>
        </dgm:presLayoutVars>
      </dgm:prSet>
      <dgm:spPr/>
    </dgm:pt>
    <dgm:pt modelId="{AD00AAC5-A678-4AAD-B37C-A405D6033AE4}" type="pres">
      <dgm:prSet presAssocID="{2B1947FC-6E0C-4BD6-ABE3-47A29B1C4547}" presName="sibTransComposite" presStyleCnt="0"/>
      <dgm:spPr/>
    </dgm:pt>
    <dgm:pt modelId="{2568C704-81B4-4E00-94B5-C62F221165B7}" type="pres">
      <dgm:prSet presAssocID="{CA3A8A32-33A1-45E6-9E40-7C62640C4AC6}" presName="compositeNode" presStyleCnt="0"/>
      <dgm:spPr/>
    </dgm:pt>
    <dgm:pt modelId="{99BBF10B-0490-4D1C-B705-B44F951D46BB}" type="pres">
      <dgm:prSet presAssocID="{CA3A8A32-33A1-45E6-9E40-7C62640C4AC6}" presName="parTx" presStyleLbl="node1" presStyleIdx="0" presStyleCnt="0">
        <dgm:presLayoutVars>
          <dgm:chMax val="0"/>
          <dgm:chPref val="0"/>
          <dgm:bulletEnabled val="1"/>
        </dgm:presLayoutVars>
      </dgm:prSet>
      <dgm:spPr/>
    </dgm:pt>
    <dgm:pt modelId="{BCA1218E-38C9-46D7-AF6D-D1FC76208B55}" type="pres">
      <dgm:prSet presAssocID="{CA3A8A32-33A1-45E6-9E40-7C62640C4AC6}" presName="parSh" presStyleCnt="0"/>
      <dgm:spPr/>
    </dgm:pt>
    <dgm:pt modelId="{587A9361-5495-49AC-BC7F-DC5C31A96AEE}" type="pres">
      <dgm:prSet presAssocID="{CA3A8A32-33A1-45E6-9E40-7C62640C4AC6}" presName="lineNode" presStyleLbl="alignAccFollowNode1" presStyleIdx="3" presStyleCnt="9"/>
      <dgm:spPr/>
    </dgm:pt>
    <dgm:pt modelId="{78DF6D29-F983-4223-A94C-4C9A493C6D1E}" type="pres">
      <dgm:prSet presAssocID="{CA3A8A32-33A1-45E6-9E40-7C62640C4AC6}" presName="lineArrowNode" presStyleLbl="alignAccFollowNode1" presStyleIdx="4" presStyleCnt="9"/>
      <dgm:spPr/>
    </dgm:pt>
    <dgm:pt modelId="{CC85A116-54F2-41F3-B701-FFAED206BA35}" type="pres">
      <dgm:prSet presAssocID="{588A3936-7EA9-4838-B665-81FF92DDE304}" presName="sibTransNodeCircle" presStyleLbl="alignNode1" presStyleIdx="1" presStyleCnt="3">
        <dgm:presLayoutVars>
          <dgm:chMax val="0"/>
          <dgm:bulletEnabled/>
        </dgm:presLayoutVars>
      </dgm:prSet>
      <dgm:spPr/>
    </dgm:pt>
    <dgm:pt modelId="{3BF2E867-F7A9-4475-A858-78995426C12C}" type="pres">
      <dgm:prSet presAssocID="{588A3936-7EA9-4838-B665-81FF92DDE304}" presName="spacerBetweenCircleAndCallout" presStyleCnt="0">
        <dgm:presLayoutVars/>
      </dgm:prSet>
      <dgm:spPr/>
    </dgm:pt>
    <dgm:pt modelId="{4669902B-3E22-468B-B3CC-C8FCDACCEE68}" type="pres">
      <dgm:prSet presAssocID="{CA3A8A32-33A1-45E6-9E40-7C62640C4AC6}" presName="nodeText" presStyleLbl="alignAccFollowNode1" presStyleIdx="5" presStyleCnt="9">
        <dgm:presLayoutVars>
          <dgm:bulletEnabled val="1"/>
        </dgm:presLayoutVars>
      </dgm:prSet>
      <dgm:spPr/>
    </dgm:pt>
    <dgm:pt modelId="{EECBCDD3-633E-446C-A131-0576DFCEDA63}" type="pres">
      <dgm:prSet presAssocID="{588A3936-7EA9-4838-B665-81FF92DDE304}" presName="sibTransComposite" presStyleCnt="0"/>
      <dgm:spPr/>
    </dgm:pt>
    <dgm:pt modelId="{BC8DBFFE-746D-423B-B88D-C6C90194820A}" type="pres">
      <dgm:prSet presAssocID="{9B369B9B-AFE7-4034-949C-F131B41F8619}" presName="compositeNode" presStyleCnt="0"/>
      <dgm:spPr/>
    </dgm:pt>
    <dgm:pt modelId="{0C27C59B-0478-4540-B0DF-98D987BB5AD6}" type="pres">
      <dgm:prSet presAssocID="{9B369B9B-AFE7-4034-949C-F131B41F8619}" presName="parTx" presStyleLbl="node1" presStyleIdx="0" presStyleCnt="0">
        <dgm:presLayoutVars>
          <dgm:chMax val="0"/>
          <dgm:chPref val="0"/>
          <dgm:bulletEnabled val="1"/>
        </dgm:presLayoutVars>
      </dgm:prSet>
      <dgm:spPr/>
    </dgm:pt>
    <dgm:pt modelId="{7462BF16-21A3-4A4A-A653-78425371A089}" type="pres">
      <dgm:prSet presAssocID="{9B369B9B-AFE7-4034-949C-F131B41F8619}" presName="parSh" presStyleCnt="0"/>
      <dgm:spPr/>
    </dgm:pt>
    <dgm:pt modelId="{7B8B7563-C6B9-4A9C-94C4-81CF428196D9}" type="pres">
      <dgm:prSet presAssocID="{9B369B9B-AFE7-4034-949C-F131B41F8619}" presName="lineNode" presStyleLbl="alignAccFollowNode1" presStyleIdx="6" presStyleCnt="9"/>
      <dgm:spPr/>
    </dgm:pt>
    <dgm:pt modelId="{CA8D2770-5A55-40F6-9B73-B83640117752}" type="pres">
      <dgm:prSet presAssocID="{9B369B9B-AFE7-4034-949C-F131B41F8619}" presName="lineArrowNode" presStyleLbl="alignAccFollowNode1" presStyleIdx="7" presStyleCnt="9"/>
      <dgm:spPr/>
    </dgm:pt>
    <dgm:pt modelId="{4948C386-B02E-410C-830E-C0DA367F26AB}" type="pres">
      <dgm:prSet presAssocID="{1C11AC5A-CE76-47A5-9DFD-C048181B66E3}" presName="sibTransNodeCircle" presStyleLbl="alignNode1" presStyleIdx="2" presStyleCnt="3">
        <dgm:presLayoutVars>
          <dgm:chMax val="0"/>
          <dgm:bulletEnabled/>
        </dgm:presLayoutVars>
      </dgm:prSet>
      <dgm:spPr/>
    </dgm:pt>
    <dgm:pt modelId="{D948D417-3BCB-4AAD-A152-0221D7FAC3E0}" type="pres">
      <dgm:prSet presAssocID="{1C11AC5A-CE76-47A5-9DFD-C048181B66E3}" presName="spacerBetweenCircleAndCallout" presStyleCnt="0">
        <dgm:presLayoutVars/>
      </dgm:prSet>
      <dgm:spPr/>
    </dgm:pt>
    <dgm:pt modelId="{60B0B815-8C41-47D1-9A39-281C39587523}" type="pres">
      <dgm:prSet presAssocID="{9B369B9B-AFE7-4034-949C-F131B41F8619}" presName="nodeText" presStyleLbl="alignAccFollowNode1" presStyleIdx="8" presStyleCnt="9">
        <dgm:presLayoutVars>
          <dgm:bulletEnabled val="1"/>
        </dgm:presLayoutVars>
      </dgm:prSet>
      <dgm:spPr/>
    </dgm:pt>
  </dgm:ptLst>
  <dgm:cxnLst>
    <dgm:cxn modelId="{5A80C909-049B-4B40-9C4E-2291295C370F}" srcId="{30F38249-B210-4880-AE5E-9F19289904B5}" destId="{9B369B9B-AFE7-4034-949C-F131B41F8619}" srcOrd="2" destOrd="0" parTransId="{B268C2D3-0E6E-4B37-AAF4-AE10CFFE4507}" sibTransId="{1C11AC5A-CE76-47A5-9DFD-C048181B66E3}"/>
    <dgm:cxn modelId="{1513EB17-9FAA-4557-9512-398FF398E4DA}" type="presOf" srcId="{9B369B9B-AFE7-4034-949C-F131B41F8619}" destId="{60B0B815-8C41-47D1-9A39-281C39587523}" srcOrd="0" destOrd="0" presId="urn:microsoft.com/office/officeart/2016/7/layout/LinearArrowProcessNumbered"/>
    <dgm:cxn modelId="{A564DB3D-0C17-403E-AFEA-2B31C17391D5}" type="presOf" srcId="{30F38249-B210-4880-AE5E-9F19289904B5}" destId="{A5DC6F11-6B39-4FE6-8CE6-A24AD0A1FD29}" srcOrd="0" destOrd="0" presId="urn:microsoft.com/office/officeart/2016/7/layout/LinearArrowProcessNumbered"/>
    <dgm:cxn modelId="{292A6E8B-AF33-417A-B06B-9045378B743A}" type="presOf" srcId="{1C11AC5A-CE76-47A5-9DFD-C048181B66E3}" destId="{4948C386-B02E-410C-830E-C0DA367F26AB}" srcOrd="0" destOrd="0" presId="urn:microsoft.com/office/officeart/2016/7/layout/LinearArrowProcessNumbered"/>
    <dgm:cxn modelId="{164D7F9A-F2C0-4A74-B939-7CDB7527C41D}" type="presOf" srcId="{2B1947FC-6E0C-4BD6-ABE3-47A29B1C4547}" destId="{705BE7C1-E544-4E38-9024-DB7B639626F0}" srcOrd="0" destOrd="0" presId="urn:microsoft.com/office/officeart/2016/7/layout/LinearArrowProcessNumbered"/>
    <dgm:cxn modelId="{6F107E9F-A5A5-45E0-BE2D-00768A766F60}" srcId="{30F38249-B210-4880-AE5E-9F19289904B5}" destId="{ED9ECA2B-2B9F-4140-A0FB-7EDF3A315A7F}" srcOrd="0" destOrd="0" parTransId="{193D1CDA-644A-4210-8C7E-358C2B7EE234}" sibTransId="{2B1947FC-6E0C-4BD6-ABE3-47A29B1C4547}"/>
    <dgm:cxn modelId="{8B9209C4-F4FE-4AA0-ABAC-671CADFDCF0C}" srcId="{30F38249-B210-4880-AE5E-9F19289904B5}" destId="{CA3A8A32-33A1-45E6-9E40-7C62640C4AC6}" srcOrd="1" destOrd="0" parTransId="{25F0458B-5408-4CA7-BA6F-68A40264E897}" sibTransId="{588A3936-7EA9-4838-B665-81FF92DDE304}"/>
    <dgm:cxn modelId="{46DC0DD3-06CF-497E-8625-378507EF8143}" type="presOf" srcId="{588A3936-7EA9-4838-B665-81FF92DDE304}" destId="{CC85A116-54F2-41F3-B701-FFAED206BA35}" srcOrd="0" destOrd="0" presId="urn:microsoft.com/office/officeart/2016/7/layout/LinearArrowProcessNumbered"/>
    <dgm:cxn modelId="{172392E0-8F28-42DB-961C-CE6CC15F5941}" type="presOf" srcId="{CA3A8A32-33A1-45E6-9E40-7C62640C4AC6}" destId="{4669902B-3E22-468B-B3CC-C8FCDACCEE68}" srcOrd="0" destOrd="0" presId="urn:microsoft.com/office/officeart/2016/7/layout/LinearArrowProcessNumbered"/>
    <dgm:cxn modelId="{B1F835E3-E7DA-4FD8-AED4-5B1386825544}" type="presOf" srcId="{ED9ECA2B-2B9F-4140-A0FB-7EDF3A315A7F}" destId="{FCC7DB6B-91DB-4274-AFDC-77D8B63E49F1}" srcOrd="0" destOrd="0" presId="urn:microsoft.com/office/officeart/2016/7/layout/LinearArrowProcessNumbered"/>
    <dgm:cxn modelId="{F60E2F96-4EFB-4AB2-9F57-A0E682C2D249}" type="presParOf" srcId="{A5DC6F11-6B39-4FE6-8CE6-A24AD0A1FD29}" destId="{BCD7845B-4480-48B4-8201-4FFFFB404466}" srcOrd="0" destOrd="0" presId="urn:microsoft.com/office/officeart/2016/7/layout/LinearArrowProcessNumbered"/>
    <dgm:cxn modelId="{35083CAE-717F-48FA-8B54-6AE2721B4D86}" type="presParOf" srcId="{BCD7845B-4480-48B4-8201-4FFFFB404466}" destId="{35030378-4710-4091-961F-BCA489B79DEF}" srcOrd="0" destOrd="0" presId="urn:microsoft.com/office/officeart/2016/7/layout/LinearArrowProcessNumbered"/>
    <dgm:cxn modelId="{86FA1515-4B61-462E-A384-CBF3CF8563B0}" type="presParOf" srcId="{BCD7845B-4480-48B4-8201-4FFFFB404466}" destId="{C7408DB5-885B-43A1-B984-86E9BAE5A5F8}" srcOrd="1" destOrd="0" presId="urn:microsoft.com/office/officeart/2016/7/layout/LinearArrowProcessNumbered"/>
    <dgm:cxn modelId="{F32889DD-A93B-4F72-AFA9-E5F27DBDC5B2}" type="presParOf" srcId="{C7408DB5-885B-43A1-B984-86E9BAE5A5F8}" destId="{20494990-D7F3-44C7-9A0B-33DB9A8CC00E}" srcOrd="0" destOrd="0" presId="urn:microsoft.com/office/officeart/2016/7/layout/LinearArrowProcessNumbered"/>
    <dgm:cxn modelId="{6150E290-7FA7-47C6-B47C-0111645C7F42}" type="presParOf" srcId="{C7408DB5-885B-43A1-B984-86E9BAE5A5F8}" destId="{3D2CBD01-B5D5-4271-A2CD-4B5FBC863A5D}" srcOrd="1" destOrd="0" presId="urn:microsoft.com/office/officeart/2016/7/layout/LinearArrowProcessNumbered"/>
    <dgm:cxn modelId="{AEBE3787-8FA2-43EB-8472-D8D77A62BBF3}" type="presParOf" srcId="{C7408DB5-885B-43A1-B984-86E9BAE5A5F8}" destId="{705BE7C1-E544-4E38-9024-DB7B639626F0}" srcOrd="2" destOrd="0" presId="urn:microsoft.com/office/officeart/2016/7/layout/LinearArrowProcessNumbered"/>
    <dgm:cxn modelId="{9F4A210A-91CB-4824-96AF-44D89E389292}" type="presParOf" srcId="{C7408DB5-885B-43A1-B984-86E9BAE5A5F8}" destId="{C41F3592-9414-4AD0-ADA0-B7C12D2EF37D}" srcOrd="3" destOrd="0" presId="urn:microsoft.com/office/officeart/2016/7/layout/LinearArrowProcessNumbered"/>
    <dgm:cxn modelId="{CB651E68-B75B-40EE-9AE5-344C118C7B0B}" type="presParOf" srcId="{BCD7845B-4480-48B4-8201-4FFFFB404466}" destId="{FCC7DB6B-91DB-4274-AFDC-77D8B63E49F1}" srcOrd="2" destOrd="0" presId="urn:microsoft.com/office/officeart/2016/7/layout/LinearArrowProcessNumbered"/>
    <dgm:cxn modelId="{5F755433-4451-4894-BADD-1E1249DDB2B1}" type="presParOf" srcId="{A5DC6F11-6B39-4FE6-8CE6-A24AD0A1FD29}" destId="{AD00AAC5-A678-4AAD-B37C-A405D6033AE4}" srcOrd="1" destOrd="0" presId="urn:microsoft.com/office/officeart/2016/7/layout/LinearArrowProcessNumbered"/>
    <dgm:cxn modelId="{F859467C-E2EC-4D77-AF26-E1C53E1C8E4E}" type="presParOf" srcId="{A5DC6F11-6B39-4FE6-8CE6-A24AD0A1FD29}" destId="{2568C704-81B4-4E00-94B5-C62F221165B7}" srcOrd="2" destOrd="0" presId="urn:microsoft.com/office/officeart/2016/7/layout/LinearArrowProcessNumbered"/>
    <dgm:cxn modelId="{A2BF978D-2000-4CB7-890C-172222A668E1}" type="presParOf" srcId="{2568C704-81B4-4E00-94B5-C62F221165B7}" destId="{99BBF10B-0490-4D1C-B705-B44F951D46BB}" srcOrd="0" destOrd="0" presId="urn:microsoft.com/office/officeart/2016/7/layout/LinearArrowProcessNumbered"/>
    <dgm:cxn modelId="{A49F500E-AF9D-42C5-A118-4AB193018800}" type="presParOf" srcId="{2568C704-81B4-4E00-94B5-C62F221165B7}" destId="{BCA1218E-38C9-46D7-AF6D-D1FC76208B55}" srcOrd="1" destOrd="0" presId="urn:microsoft.com/office/officeart/2016/7/layout/LinearArrowProcessNumbered"/>
    <dgm:cxn modelId="{289407A8-CE5A-4E90-B885-942D88CAA3E6}" type="presParOf" srcId="{BCA1218E-38C9-46D7-AF6D-D1FC76208B55}" destId="{587A9361-5495-49AC-BC7F-DC5C31A96AEE}" srcOrd="0" destOrd="0" presId="urn:microsoft.com/office/officeart/2016/7/layout/LinearArrowProcessNumbered"/>
    <dgm:cxn modelId="{3668EFE3-3A07-4C98-957D-3F0ABDE46929}" type="presParOf" srcId="{BCA1218E-38C9-46D7-AF6D-D1FC76208B55}" destId="{78DF6D29-F983-4223-A94C-4C9A493C6D1E}" srcOrd="1" destOrd="0" presId="urn:microsoft.com/office/officeart/2016/7/layout/LinearArrowProcessNumbered"/>
    <dgm:cxn modelId="{55DBE670-A724-41FF-BACC-B8DB71E2F110}" type="presParOf" srcId="{BCA1218E-38C9-46D7-AF6D-D1FC76208B55}" destId="{CC85A116-54F2-41F3-B701-FFAED206BA35}" srcOrd="2" destOrd="0" presId="urn:microsoft.com/office/officeart/2016/7/layout/LinearArrowProcessNumbered"/>
    <dgm:cxn modelId="{F771C42D-1CDA-45C0-9722-FAF04974740A}" type="presParOf" srcId="{BCA1218E-38C9-46D7-AF6D-D1FC76208B55}" destId="{3BF2E867-F7A9-4475-A858-78995426C12C}" srcOrd="3" destOrd="0" presId="urn:microsoft.com/office/officeart/2016/7/layout/LinearArrowProcessNumbered"/>
    <dgm:cxn modelId="{F1A95065-C516-4763-B2AE-329F26F0F857}" type="presParOf" srcId="{2568C704-81B4-4E00-94B5-C62F221165B7}" destId="{4669902B-3E22-468B-B3CC-C8FCDACCEE68}" srcOrd="2" destOrd="0" presId="urn:microsoft.com/office/officeart/2016/7/layout/LinearArrowProcessNumbered"/>
    <dgm:cxn modelId="{344D4C3E-0C4A-44E1-BF05-5BDC555B4E09}" type="presParOf" srcId="{A5DC6F11-6B39-4FE6-8CE6-A24AD0A1FD29}" destId="{EECBCDD3-633E-446C-A131-0576DFCEDA63}" srcOrd="3" destOrd="0" presId="urn:microsoft.com/office/officeart/2016/7/layout/LinearArrowProcessNumbered"/>
    <dgm:cxn modelId="{F59FAF02-E7DA-4FBD-8605-F55E470FAEB0}" type="presParOf" srcId="{A5DC6F11-6B39-4FE6-8CE6-A24AD0A1FD29}" destId="{BC8DBFFE-746D-423B-B88D-C6C90194820A}" srcOrd="4" destOrd="0" presId="urn:microsoft.com/office/officeart/2016/7/layout/LinearArrowProcessNumbered"/>
    <dgm:cxn modelId="{39F97F01-85F5-47A1-AF22-A8946A055191}" type="presParOf" srcId="{BC8DBFFE-746D-423B-B88D-C6C90194820A}" destId="{0C27C59B-0478-4540-B0DF-98D987BB5AD6}" srcOrd="0" destOrd="0" presId="urn:microsoft.com/office/officeart/2016/7/layout/LinearArrowProcessNumbered"/>
    <dgm:cxn modelId="{B3D277D5-D493-410C-A5FD-CEEEF6451760}" type="presParOf" srcId="{BC8DBFFE-746D-423B-B88D-C6C90194820A}" destId="{7462BF16-21A3-4A4A-A653-78425371A089}" srcOrd="1" destOrd="0" presId="urn:microsoft.com/office/officeart/2016/7/layout/LinearArrowProcessNumbered"/>
    <dgm:cxn modelId="{7731BAB4-4810-44C7-8944-F06B492CD235}" type="presParOf" srcId="{7462BF16-21A3-4A4A-A653-78425371A089}" destId="{7B8B7563-C6B9-4A9C-94C4-81CF428196D9}" srcOrd="0" destOrd="0" presId="urn:microsoft.com/office/officeart/2016/7/layout/LinearArrowProcessNumbered"/>
    <dgm:cxn modelId="{F57289A0-09BC-486B-94F9-07B09C9925B5}" type="presParOf" srcId="{7462BF16-21A3-4A4A-A653-78425371A089}" destId="{CA8D2770-5A55-40F6-9B73-B83640117752}" srcOrd="1" destOrd="0" presId="urn:microsoft.com/office/officeart/2016/7/layout/LinearArrowProcessNumbered"/>
    <dgm:cxn modelId="{AE0D9ADE-696C-46E8-8B9D-A3DD03CAAA02}" type="presParOf" srcId="{7462BF16-21A3-4A4A-A653-78425371A089}" destId="{4948C386-B02E-410C-830E-C0DA367F26AB}" srcOrd="2" destOrd="0" presId="urn:microsoft.com/office/officeart/2016/7/layout/LinearArrowProcessNumbered"/>
    <dgm:cxn modelId="{3F78EB8A-BE0D-4526-AA97-9659EC8B5785}" type="presParOf" srcId="{7462BF16-21A3-4A4A-A653-78425371A089}" destId="{D948D417-3BCB-4AAD-A152-0221D7FAC3E0}" srcOrd="3" destOrd="0" presId="urn:microsoft.com/office/officeart/2016/7/layout/LinearArrowProcessNumbered"/>
    <dgm:cxn modelId="{EC0F7FE4-A7BD-41C6-B330-E4A6F8B7BBE7}" type="presParOf" srcId="{BC8DBFFE-746D-423B-B88D-C6C90194820A}" destId="{60B0B815-8C41-47D1-9A39-281C3958752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689AAF-D6D4-4176-90E0-123FB0B9C4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F1AEF6A-EDC2-47A3-91B6-DB479BBC131D}">
      <dgm:prSet/>
      <dgm:spPr/>
      <dgm:t>
        <a:bodyPr/>
        <a:lstStyle/>
        <a:p>
          <a:pPr>
            <a:lnSpc>
              <a:spcPct val="100000"/>
            </a:lnSpc>
          </a:pPr>
          <a:r>
            <a:rPr lang="en-PK" b="0" i="0" baseline="0"/>
            <a:t>Open a .ipynb file or create one.</a:t>
          </a:r>
          <a:endParaRPr lang="en-US"/>
        </a:p>
      </dgm:t>
    </dgm:pt>
    <dgm:pt modelId="{74241A76-1FB4-4000-BC23-0F39FF1C20BE}" type="parTrans" cxnId="{AEE6B52F-FE60-4B4E-9EBA-A7178572CB5F}">
      <dgm:prSet/>
      <dgm:spPr/>
      <dgm:t>
        <a:bodyPr/>
        <a:lstStyle/>
        <a:p>
          <a:endParaRPr lang="en-US"/>
        </a:p>
      </dgm:t>
    </dgm:pt>
    <dgm:pt modelId="{7AB3C861-244F-4482-AC7D-3D96C7B1CC8E}" type="sibTrans" cxnId="{AEE6B52F-FE60-4B4E-9EBA-A7178572CB5F}">
      <dgm:prSet/>
      <dgm:spPr/>
      <dgm:t>
        <a:bodyPr/>
        <a:lstStyle/>
        <a:p>
          <a:endParaRPr lang="en-US"/>
        </a:p>
      </dgm:t>
    </dgm:pt>
    <dgm:pt modelId="{6B08C14B-A0CC-498F-982C-07F9DFD80EF8}">
      <dgm:prSet/>
      <dgm:spPr/>
      <dgm:t>
        <a:bodyPr/>
        <a:lstStyle/>
        <a:p>
          <a:pPr>
            <a:lnSpc>
              <a:spcPct val="100000"/>
            </a:lnSpc>
          </a:pPr>
          <a:r>
            <a:rPr lang="en-PK" b="0" i="0" baseline="0"/>
            <a:t>You'll see the Jupyter toolbar at the top of the notebook for running and managing cells.</a:t>
          </a:r>
          <a:endParaRPr lang="en-US"/>
        </a:p>
      </dgm:t>
    </dgm:pt>
    <dgm:pt modelId="{6508E1D2-03ED-4695-91B4-2ABF19A0A537}" type="parTrans" cxnId="{81C71355-76AF-42AC-9529-DC01A1107205}">
      <dgm:prSet/>
      <dgm:spPr/>
      <dgm:t>
        <a:bodyPr/>
        <a:lstStyle/>
        <a:p>
          <a:endParaRPr lang="en-US"/>
        </a:p>
      </dgm:t>
    </dgm:pt>
    <dgm:pt modelId="{7FF4A468-9FBE-46BA-BE19-620B325A5FCF}" type="sibTrans" cxnId="{81C71355-76AF-42AC-9529-DC01A1107205}">
      <dgm:prSet/>
      <dgm:spPr/>
      <dgm:t>
        <a:bodyPr/>
        <a:lstStyle/>
        <a:p>
          <a:endParaRPr lang="en-US"/>
        </a:p>
      </dgm:t>
    </dgm:pt>
    <dgm:pt modelId="{FC272A82-78B4-4D52-90A0-11DCD3C5CF2C}" type="pres">
      <dgm:prSet presAssocID="{3F689AAF-D6D4-4176-90E0-123FB0B9C4AE}" presName="root" presStyleCnt="0">
        <dgm:presLayoutVars>
          <dgm:dir/>
          <dgm:resizeHandles val="exact"/>
        </dgm:presLayoutVars>
      </dgm:prSet>
      <dgm:spPr/>
    </dgm:pt>
    <dgm:pt modelId="{DB9CD5E3-4E00-4E7F-906A-A6741A5A4C53}" type="pres">
      <dgm:prSet presAssocID="{EF1AEF6A-EDC2-47A3-91B6-DB479BBC131D}" presName="compNode" presStyleCnt="0"/>
      <dgm:spPr/>
    </dgm:pt>
    <dgm:pt modelId="{225F8F5C-5D36-4475-A5DD-08C4C757D18B}" type="pres">
      <dgm:prSet presAssocID="{EF1AEF6A-EDC2-47A3-91B6-DB479BBC131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BE19BDCC-8CCD-45A0-982E-9F848AB7D9AD}" type="pres">
      <dgm:prSet presAssocID="{EF1AEF6A-EDC2-47A3-91B6-DB479BBC131D}" presName="spaceRect" presStyleCnt="0"/>
      <dgm:spPr/>
    </dgm:pt>
    <dgm:pt modelId="{52306AF3-149A-4A4B-A818-C0F3869C34A5}" type="pres">
      <dgm:prSet presAssocID="{EF1AEF6A-EDC2-47A3-91B6-DB479BBC131D}" presName="textRect" presStyleLbl="revTx" presStyleIdx="0" presStyleCnt="2">
        <dgm:presLayoutVars>
          <dgm:chMax val="1"/>
          <dgm:chPref val="1"/>
        </dgm:presLayoutVars>
      </dgm:prSet>
      <dgm:spPr/>
    </dgm:pt>
    <dgm:pt modelId="{FBA35986-1616-435A-965B-6414CB718B63}" type="pres">
      <dgm:prSet presAssocID="{7AB3C861-244F-4482-AC7D-3D96C7B1CC8E}" presName="sibTrans" presStyleCnt="0"/>
      <dgm:spPr/>
    </dgm:pt>
    <dgm:pt modelId="{6073F8F2-FF9C-4172-A547-E4E06E9B33F9}" type="pres">
      <dgm:prSet presAssocID="{6B08C14B-A0CC-498F-982C-07F9DFD80EF8}" presName="compNode" presStyleCnt="0"/>
      <dgm:spPr/>
    </dgm:pt>
    <dgm:pt modelId="{E7222722-B446-474A-B698-B9E1D7D53C19}" type="pres">
      <dgm:prSet presAssocID="{6B08C14B-A0CC-498F-982C-07F9DFD80EF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ning Tools"/>
        </a:ext>
      </dgm:extLst>
    </dgm:pt>
    <dgm:pt modelId="{8C903209-69D6-47BD-BC3D-D496B287B055}" type="pres">
      <dgm:prSet presAssocID="{6B08C14B-A0CC-498F-982C-07F9DFD80EF8}" presName="spaceRect" presStyleCnt="0"/>
      <dgm:spPr/>
    </dgm:pt>
    <dgm:pt modelId="{41C25FC5-B674-4216-8FC8-A64D7FB03AB5}" type="pres">
      <dgm:prSet presAssocID="{6B08C14B-A0CC-498F-982C-07F9DFD80EF8}" presName="textRect" presStyleLbl="revTx" presStyleIdx="1" presStyleCnt="2">
        <dgm:presLayoutVars>
          <dgm:chMax val="1"/>
          <dgm:chPref val="1"/>
        </dgm:presLayoutVars>
      </dgm:prSet>
      <dgm:spPr/>
    </dgm:pt>
  </dgm:ptLst>
  <dgm:cxnLst>
    <dgm:cxn modelId="{AEE6B52F-FE60-4B4E-9EBA-A7178572CB5F}" srcId="{3F689AAF-D6D4-4176-90E0-123FB0B9C4AE}" destId="{EF1AEF6A-EDC2-47A3-91B6-DB479BBC131D}" srcOrd="0" destOrd="0" parTransId="{74241A76-1FB4-4000-BC23-0F39FF1C20BE}" sibTransId="{7AB3C861-244F-4482-AC7D-3D96C7B1CC8E}"/>
    <dgm:cxn modelId="{36A59254-803C-44C2-B92B-D7E1FAF535E9}" type="presOf" srcId="{3F689AAF-D6D4-4176-90E0-123FB0B9C4AE}" destId="{FC272A82-78B4-4D52-90A0-11DCD3C5CF2C}" srcOrd="0" destOrd="0" presId="urn:microsoft.com/office/officeart/2018/2/layout/IconLabelList"/>
    <dgm:cxn modelId="{81C71355-76AF-42AC-9529-DC01A1107205}" srcId="{3F689AAF-D6D4-4176-90E0-123FB0B9C4AE}" destId="{6B08C14B-A0CC-498F-982C-07F9DFD80EF8}" srcOrd="1" destOrd="0" parTransId="{6508E1D2-03ED-4695-91B4-2ABF19A0A537}" sibTransId="{7FF4A468-9FBE-46BA-BE19-620B325A5FCF}"/>
    <dgm:cxn modelId="{C65D6159-91B2-4501-9469-95DB0E8B8D40}" type="presOf" srcId="{EF1AEF6A-EDC2-47A3-91B6-DB479BBC131D}" destId="{52306AF3-149A-4A4B-A818-C0F3869C34A5}" srcOrd="0" destOrd="0" presId="urn:microsoft.com/office/officeart/2018/2/layout/IconLabelList"/>
    <dgm:cxn modelId="{86B4B4DE-081A-4559-B536-5122A1F94FCC}" type="presOf" srcId="{6B08C14B-A0CC-498F-982C-07F9DFD80EF8}" destId="{41C25FC5-B674-4216-8FC8-A64D7FB03AB5}" srcOrd="0" destOrd="0" presId="urn:microsoft.com/office/officeart/2018/2/layout/IconLabelList"/>
    <dgm:cxn modelId="{3AC73FCA-01B7-4C51-BEFC-D5C5E4E08129}" type="presParOf" srcId="{FC272A82-78B4-4D52-90A0-11DCD3C5CF2C}" destId="{DB9CD5E3-4E00-4E7F-906A-A6741A5A4C53}" srcOrd="0" destOrd="0" presId="urn:microsoft.com/office/officeart/2018/2/layout/IconLabelList"/>
    <dgm:cxn modelId="{9A5E2EDB-00A1-4C72-95C6-E08D6EDA6F96}" type="presParOf" srcId="{DB9CD5E3-4E00-4E7F-906A-A6741A5A4C53}" destId="{225F8F5C-5D36-4475-A5DD-08C4C757D18B}" srcOrd="0" destOrd="0" presId="urn:microsoft.com/office/officeart/2018/2/layout/IconLabelList"/>
    <dgm:cxn modelId="{352B3898-C064-447A-9E2E-6F52146CC38C}" type="presParOf" srcId="{DB9CD5E3-4E00-4E7F-906A-A6741A5A4C53}" destId="{BE19BDCC-8CCD-45A0-982E-9F848AB7D9AD}" srcOrd="1" destOrd="0" presId="urn:microsoft.com/office/officeart/2018/2/layout/IconLabelList"/>
    <dgm:cxn modelId="{E6816115-5959-496B-99FC-AF7D0138E04B}" type="presParOf" srcId="{DB9CD5E3-4E00-4E7F-906A-A6741A5A4C53}" destId="{52306AF3-149A-4A4B-A818-C0F3869C34A5}" srcOrd="2" destOrd="0" presId="urn:microsoft.com/office/officeart/2018/2/layout/IconLabelList"/>
    <dgm:cxn modelId="{C6441F30-16A7-4BA8-8437-F037599867C2}" type="presParOf" srcId="{FC272A82-78B4-4D52-90A0-11DCD3C5CF2C}" destId="{FBA35986-1616-435A-965B-6414CB718B63}" srcOrd="1" destOrd="0" presId="urn:microsoft.com/office/officeart/2018/2/layout/IconLabelList"/>
    <dgm:cxn modelId="{BF6B560E-C0D9-4379-B716-4213A7913EB5}" type="presParOf" srcId="{FC272A82-78B4-4D52-90A0-11DCD3C5CF2C}" destId="{6073F8F2-FF9C-4172-A547-E4E06E9B33F9}" srcOrd="2" destOrd="0" presId="urn:microsoft.com/office/officeart/2018/2/layout/IconLabelList"/>
    <dgm:cxn modelId="{A0C24009-2E60-4FF6-92F2-9F60E1735224}" type="presParOf" srcId="{6073F8F2-FF9C-4172-A547-E4E06E9B33F9}" destId="{E7222722-B446-474A-B698-B9E1D7D53C19}" srcOrd="0" destOrd="0" presId="urn:microsoft.com/office/officeart/2018/2/layout/IconLabelList"/>
    <dgm:cxn modelId="{83F83371-47AA-43CB-8459-B36DC7F8A2E3}" type="presParOf" srcId="{6073F8F2-FF9C-4172-A547-E4E06E9B33F9}" destId="{8C903209-69D6-47BD-BC3D-D496B287B055}" srcOrd="1" destOrd="0" presId="urn:microsoft.com/office/officeart/2018/2/layout/IconLabelList"/>
    <dgm:cxn modelId="{B087EDF8-22DA-4703-90D7-DF63E4783BDF}" type="presParOf" srcId="{6073F8F2-FF9C-4172-A547-E4E06E9B33F9}" destId="{41C25FC5-B674-4216-8FC8-A64D7FB03AB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7EA7DC-F663-4B00-92F1-9ADB02937F3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47C5431-BE2B-4665-8E46-91375DEA3DCC}">
      <dgm:prSet/>
      <dgm:spPr/>
      <dgm:t>
        <a:bodyPr/>
        <a:lstStyle/>
        <a:p>
          <a:r>
            <a:rPr lang="en-GB"/>
            <a:t>Variables are like containers that store data.</a:t>
          </a:r>
          <a:endParaRPr lang="en-US"/>
        </a:p>
      </dgm:t>
    </dgm:pt>
    <dgm:pt modelId="{A4692239-08DB-4C3A-9F70-99B7255790D4}" type="parTrans" cxnId="{1A54EF5D-11F2-492D-AF8A-BE1CA27056CA}">
      <dgm:prSet/>
      <dgm:spPr/>
      <dgm:t>
        <a:bodyPr/>
        <a:lstStyle/>
        <a:p>
          <a:endParaRPr lang="en-US"/>
        </a:p>
      </dgm:t>
    </dgm:pt>
    <dgm:pt modelId="{C5D99218-2562-4144-9B46-4B7EF02FC365}" type="sibTrans" cxnId="{1A54EF5D-11F2-492D-AF8A-BE1CA27056CA}">
      <dgm:prSet/>
      <dgm:spPr/>
      <dgm:t>
        <a:bodyPr/>
        <a:lstStyle/>
        <a:p>
          <a:endParaRPr lang="en-US"/>
        </a:p>
      </dgm:t>
    </dgm:pt>
    <dgm:pt modelId="{BCB7E0E4-1296-4470-8FD6-D4612A285807}">
      <dgm:prSet/>
      <dgm:spPr/>
      <dgm:t>
        <a:bodyPr/>
        <a:lstStyle/>
        <a:p>
          <a:r>
            <a:rPr lang="en-GB"/>
            <a:t>Think of them as labels for specific memory locations in the computer.</a:t>
          </a:r>
          <a:endParaRPr lang="en-US"/>
        </a:p>
      </dgm:t>
    </dgm:pt>
    <dgm:pt modelId="{C0115E16-85EA-4592-AE46-A2D22A660A93}" type="parTrans" cxnId="{49843915-068E-4B45-A089-C0B2642DBAB8}">
      <dgm:prSet/>
      <dgm:spPr/>
      <dgm:t>
        <a:bodyPr/>
        <a:lstStyle/>
        <a:p>
          <a:endParaRPr lang="en-US"/>
        </a:p>
      </dgm:t>
    </dgm:pt>
    <dgm:pt modelId="{FA88DDC6-344E-41E2-92A3-5B626BAC1F7C}" type="sibTrans" cxnId="{49843915-068E-4B45-A089-C0B2642DBAB8}">
      <dgm:prSet/>
      <dgm:spPr/>
      <dgm:t>
        <a:bodyPr/>
        <a:lstStyle/>
        <a:p>
          <a:endParaRPr lang="en-US"/>
        </a:p>
      </dgm:t>
    </dgm:pt>
    <dgm:pt modelId="{89B39564-BCCC-4046-BABC-9CDC93614FFC}">
      <dgm:prSet/>
      <dgm:spPr/>
      <dgm:t>
        <a:bodyPr/>
        <a:lstStyle/>
        <a:p>
          <a:r>
            <a:rPr lang="en-GB"/>
            <a:t>In Python, you don't need to explicitly declare the data type of a variable. Python infers it.</a:t>
          </a:r>
          <a:endParaRPr lang="en-US"/>
        </a:p>
      </dgm:t>
    </dgm:pt>
    <dgm:pt modelId="{A6D319C2-AB8E-44E1-A792-C479938B2B10}" type="parTrans" cxnId="{8677BDEB-ACE1-4F2D-BBAA-10B48336CD22}">
      <dgm:prSet/>
      <dgm:spPr/>
      <dgm:t>
        <a:bodyPr/>
        <a:lstStyle/>
        <a:p>
          <a:endParaRPr lang="en-US"/>
        </a:p>
      </dgm:t>
    </dgm:pt>
    <dgm:pt modelId="{AD6CAB9C-321F-49CF-967A-09F8CD2F5246}" type="sibTrans" cxnId="{8677BDEB-ACE1-4F2D-BBAA-10B48336CD22}">
      <dgm:prSet/>
      <dgm:spPr/>
      <dgm:t>
        <a:bodyPr/>
        <a:lstStyle/>
        <a:p>
          <a:endParaRPr lang="en-US"/>
        </a:p>
      </dgm:t>
    </dgm:pt>
    <dgm:pt modelId="{9EE4A60B-7AFF-4CA8-9513-1CC20190FC02}" type="pres">
      <dgm:prSet presAssocID="{F47EA7DC-F663-4B00-92F1-9ADB02937F32}" presName="root" presStyleCnt="0">
        <dgm:presLayoutVars>
          <dgm:dir/>
          <dgm:resizeHandles val="exact"/>
        </dgm:presLayoutVars>
      </dgm:prSet>
      <dgm:spPr/>
    </dgm:pt>
    <dgm:pt modelId="{9DAA5B4F-389A-4DBB-BB1F-575BFE011A47}" type="pres">
      <dgm:prSet presAssocID="{B47C5431-BE2B-4665-8E46-91375DEA3DCC}" presName="compNode" presStyleCnt="0"/>
      <dgm:spPr/>
    </dgm:pt>
    <dgm:pt modelId="{15F149E1-C642-4F50-9B67-BBBD72330281}" type="pres">
      <dgm:prSet presAssocID="{B47C5431-BE2B-4665-8E46-91375DEA3D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3AA0568-6158-4368-A221-0A5E8BFCF881}" type="pres">
      <dgm:prSet presAssocID="{B47C5431-BE2B-4665-8E46-91375DEA3DCC}" presName="spaceRect" presStyleCnt="0"/>
      <dgm:spPr/>
    </dgm:pt>
    <dgm:pt modelId="{3CD54701-9C01-419A-A65E-289C0230F067}" type="pres">
      <dgm:prSet presAssocID="{B47C5431-BE2B-4665-8E46-91375DEA3DCC}" presName="textRect" presStyleLbl="revTx" presStyleIdx="0" presStyleCnt="3">
        <dgm:presLayoutVars>
          <dgm:chMax val="1"/>
          <dgm:chPref val="1"/>
        </dgm:presLayoutVars>
      </dgm:prSet>
      <dgm:spPr/>
    </dgm:pt>
    <dgm:pt modelId="{F18D7C65-BBEA-4720-B681-23CAF93FB752}" type="pres">
      <dgm:prSet presAssocID="{C5D99218-2562-4144-9B46-4B7EF02FC365}" presName="sibTrans" presStyleCnt="0"/>
      <dgm:spPr/>
    </dgm:pt>
    <dgm:pt modelId="{0053382B-B57E-4B49-B9B8-E1C5F4C0EA87}" type="pres">
      <dgm:prSet presAssocID="{BCB7E0E4-1296-4470-8FD6-D4612A285807}" presName="compNode" presStyleCnt="0"/>
      <dgm:spPr/>
    </dgm:pt>
    <dgm:pt modelId="{63FE293A-3B13-4048-BEBD-D60692D34E07}" type="pres">
      <dgm:prSet presAssocID="{BCB7E0E4-1296-4470-8FD6-D4612A2858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206E4B84-E124-4480-AAD0-B1FCBBE3446B}" type="pres">
      <dgm:prSet presAssocID="{BCB7E0E4-1296-4470-8FD6-D4612A285807}" presName="spaceRect" presStyleCnt="0"/>
      <dgm:spPr/>
    </dgm:pt>
    <dgm:pt modelId="{F38A7DC9-8D56-47D4-AA65-CFE15E6A3B0E}" type="pres">
      <dgm:prSet presAssocID="{BCB7E0E4-1296-4470-8FD6-D4612A285807}" presName="textRect" presStyleLbl="revTx" presStyleIdx="1" presStyleCnt="3">
        <dgm:presLayoutVars>
          <dgm:chMax val="1"/>
          <dgm:chPref val="1"/>
        </dgm:presLayoutVars>
      </dgm:prSet>
      <dgm:spPr/>
    </dgm:pt>
    <dgm:pt modelId="{2E3C80A0-1B03-4D3E-8CBE-47BBA375EBCE}" type="pres">
      <dgm:prSet presAssocID="{FA88DDC6-344E-41E2-92A3-5B626BAC1F7C}" presName="sibTrans" presStyleCnt="0"/>
      <dgm:spPr/>
    </dgm:pt>
    <dgm:pt modelId="{3E8B6092-8991-42A1-96A4-AC267F7AE002}" type="pres">
      <dgm:prSet presAssocID="{89B39564-BCCC-4046-BABC-9CDC93614FFC}" presName="compNode" presStyleCnt="0"/>
      <dgm:spPr/>
    </dgm:pt>
    <dgm:pt modelId="{D864E18C-49E1-407C-8C9D-87DE66BDBB7F}" type="pres">
      <dgm:prSet presAssocID="{89B39564-BCCC-4046-BABC-9CDC93614F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EAC0576E-F314-4CB0-98E8-567C71D7814D}" type="pres">
      <dgm:prSet presAssocID="{89B39564-BCCC-4046-BABC-9CDC93614FFC}" presName="spaceRect" presStyleCnt="0"/>
      <dgm:spPr/>
    </dgm:pt>
    <dgm:pt modelId="{E16DF3C3-6280-4531-A7F0-60E0698DDADE}" type="pres">
      <dgm:prSet presAssocID="{89B39564-BCCC-4046-BABC-9CDC93614FFC}" presName="textRect" presStyleLbl="revTx" presStyleIdx="2" presStyleCnt="3">
        <dgm:presLayoutVars>
          <dgm:chMax val="1"/>
          <dgm:chPref val="1"/>
        </dgm:presLayoutVars>
      </dgm:prSet>
      <dgm:spPr/>
    </dgm:pt>
  </dgm:ptLst>
  <dgm:cxnLst>
    <dgm:cxn modelId="{49843915-068E-4B45-A089-C0B2642DBAB8}" srcId="{F47EA7DC-F663-4B00-92F1-9ADB02937F32}" destId="{BCB7E0E4-1296-4470-8FD6-D4612A285807}" srcOrd="1" destOrd="0" parTransId="{C0115E16-85EA-4592-AE46-A2D22A660A93}" sibTransId="{FA88DDC6-344E-41E2-92A3-5B626BAC1F7C}"/>
    <dgm:cxn modelId="{C2BE4832-688D-4604-82B5-9FF59AB64183}" type="presOf" srcId="{F47EA7DC-F663-4B00-92F1-9ADB02937F32}" destId="{9EE4A60B-7AFF-4CA8-9513-1CC20190FC02}" srcOrd="0" destOrd="0" presId="urn:microsoft.com/office/officeart/2018/2/layout/IconLabelList"/>
    <dgm:cxn modelId="{FEDE395C-6A7D-4CDB-B018-874814DEF098}" type="presOf" srcId="{BCB7E0E4-1296-4470-8FD6-D4612A285807}" destId="{F38A7DC9-8D56-47D4-AA65-CFE15E6A3B0E}" srcOrd="0" destOrd="0" presId="urn:microsoft.com/office/officeart/2018/2/layout/IconLabelList"/>
    <dgm:cxn modelId="{1A54EF5D-11F2-492D-AF8A-BE1CA27056CA}" srcId="{F47EA7DC-F663-4B00-92F1-9ADB02937F32}" destId="{B47C5431-BE2B-4665-8E46-91375DEA3DCC}" srcOrd="0" destOrd="0" parTransId="{A4692239-08DB-4C3A-9F70-99B7255790D4}" sibTransId="{C5D99218-2562-4144-9B46-4B7EF02FC365}"/>
    <dgm:cxn modelId="{5820E180-9709-42B8-B614-7574C8909DC7}" type="presOf" srcId="{89B39564-BCCC-4046-BABC-9CDC93614FFC}" destId="{E16DF3C3-6280-4531-A7F0-60E0698DDADE}" srcOrd="0" destOrd="0" presId="urn:microsoft.com/office/officeart/2018/2/layout/IconLabelList"/>
    <dgm:cxn modelId="{1E057B9D-E567-4892-A082-8E1427D95FB6}" type="presOf" srcId="{B47C5431-BE2B-4665-8E46-91375DEA3DCC}" destId="{3CD54701-9C01-419A-A65E-289C0230F067}" srcOrd="0" destOrd="0" presId="urn:microsoft.com/office/officeart/2018/2/layout/IconLabelList"/>
    <dgm:cxn modelId="{8677BDEB-ACE1-4F2D-BBAA-10B48336CD22}" srcId="{F47EA7DC-F663-4B00-92F1-9ADB02937F32}" destId="{89B39564-BCCC-4046-BABC-9CDC93614FFC}" srcOrd="2" destOrd="0" parTransId="{A6D319C2-AB8E-44E1-A792-C479938B2B10}" sibTransId="{AD6CAB9C-321F-49CF-967A-09F8CD2F5246}"/>
    <dgm:cxn modelId="{B87F0F11-CB91-4AC7-92ED-F7915ECDB8EE}" type="presParOf" srcId="{9EE4A60B-7AFF-4CA8-9513-1CC20190FC02}" destId="{9DAA5B4F-389A-4DBB-BB1F-575BFE011A47}" srcOrd="0" destOrd="0" presId="urn:microsoft.com/office/officeart/2018/2/layout/IconLabelList"/>
    <dgm:cxn modelId="{CB6C441A-37C2-4DC3-978E-A41E33BD0E0E}" type="presParOf" srcId="{9DAA5B4F-389A-4DBB-BB1F-575BFE011A47}" destId="{15F149E1-C642-4F50-9B67-BBBD72330281}" srcOrd="0" destOrd="0" presId="urn:microsoft.com/office/officeart/2018/2/layout/IconLabelList"/>
    <dgm:cxn modelId="{3F4BC0A3-FC44-4097-A9BC-674711C2A36D}" type="presParOf" srcId="{9DAA5B4F-389A-4DBB-BB1F-575BFE011A47}" destId="{93AA0568-6158-4368-A221-0A5E8BFCF881}" srcOrd="1" destOrd="0" presId="urn:microsoft.com/office/officeart/2018/2/layout/IconLabelList"/>
    <dgm:cxn modelId="{CD3682C4-89AA-43F5-AAB8-B901860012F3}" type="presParOf" srcId="{9DAA5B4F-389A-4DBB-BB1F-575BFE011A47}" destId="{3CD54701-9C01-419A-A65E-289C0230F067}" srcOrd="2" destOrd="0" presId="urn:microsoft.com/office/officeart/2018/2/layout/IconLabelList"/>
    <dgm:cxn modelId="{B57721EB-6D2C-4C6C-9B49-60F4C420E854}" type="presParOf" srcId="{9EE4A60B-7AFF-4CA8-9513-1CC20190FC02}" destId="{F18D7C65-BBEA-4720-B681-23CAF93FB752}" srcOrd="1" destOrd="0" presId="urn:microsoft.com/office/officeart/2018/2/layout/IconLabelList"/>
    <dgm:cxn modelId="{32157172-F119-4EE9-84D6-1DF9978A173B}" type="presParOf" srcId="{9EE4A60B-7AFF-4CA8-9513-1CC20190FC02}" destId="{0053382B-B57E-4B49-B9B8-E1C5F4C0EA87}" srcOrd="2" destOrd="0" presId="urn:microsoft.com/office/officeart/2018/2/layout/IconLabelList"/>
    <dgm:cxn modelId="{824EA5FE-6664-48E4-B049-5E6E35806C0D}" type="presParOf" srcId="{0053382B-B57E-4B49-B9B8-E1C5F4C0EA87}" destId="{63FE293A-3B13-4048-BEBD-D60692D34E07}" srcOrd="0" destOrd="0" presId="urn:microsoft.com/office/officeart/2018/2/layout/IconLabelList"/>
    <dgm:cxn modelId="{69AA3D3B-F075-42B9-AEF4-A80C19B24FA4}" type="presParOf" srcId="{0053382B-B57E-4B49-B9B8-E1C5F4C0EA87}" destId="{206E4B84-E124-4480-AAD0-B1FCBBE3446B}" srcOrd="1" destOrd="0" presId="urn:microsoft.com/office/officeart/2018/2/layout/IconLabelList"/>
    <dgm:cxn modelId="{5EB40FEB-A001-47CC-A124-CAF12306CA17}" type="presParOf" srcId="{0053382B-B57E-4B49-B9B8-E1C5F4C0EA87}" destId="{F38A7DC9-8D56-47D4-AA65-CFE15E6A3B0E}" srcOrd="2" destOrd="0" presId="urn:microsoft.com/office/officeart/2018/2/layout/IconLabelList"/>
    <dgm:cxn modelId="{E9B62547-D594-4632-9991-8346C48B31A6}" type="presParOf" srcId="{9EE4A60B-7AFF-4CA8-9513-1CC20190FC02}" destId="{2E3C80A0-1B03-4D3E-8CBE-47BBA375EBCE}" srcOrd="3" destOrd="0" presId="urn:microsoft.com/office/officeart/2018/2/layout/IconLabelList"/>
    <dgm:cxn modelId="{34A961BA-1EDC-4334-B6C2-DD5E6DF10C7C}" type="presParOf" srcId="{9EE4A60B-7AFF-4CA8-9513-1CC20190FC02}" destId="{3E8B6092-8991-42A1-96A4-AC267F7AE002}" srcOrd="4" destOrd="0" presId="urn:microsoft.com/office/officeart/2018/2/layout/IconLabelList"/>
    <dgm:cxn modelId="{68584453-F506-4181-9520-1520D0A9F9CA}" type="presParOf" srcId="{3E8B6092-8991-42A1-96A4-AC267F7AE002}" destId="{D864E18C-49E1-407C-8C9D-87DE66BDBB7F}" srcOrd="0" destOrd="0" presId="urn:microsoft.com/office/officeart/2018/2/layout/IconLabelList"/>
    <dgm:cxn modelId="{BAA1E295-BFAA-4692-9C04-FC19C237644D}" type="presParOf" srcId="{3E8B6092-8991-42A1-96A4-AC267F7AE002}" destId="{EAC0576E-F314-4CB0-98E8-567C71D7814D}" srcOrd="1" destOrd="0" presId="urn:microsoft.com/office/officeart/2018/2/layout/IconLabelList"/>
    <dgm:cxn modelId="{7D4B6C6F-53B5-49E0-9DD4-1324FBA81117}" type="presParOf" srcId="{3E8B6092-8991-42A1-96A4-AC267F7AE002}" destId="{E16DF3C3-6280-4531-A7F0-60E0698DDAD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2B3409-F41A-4D85-B724-C974D31AEC0B}" type="doc">
      <dgm:prSet loTypeId="urn:microsoft.com/office/officeart/2016/7/layout/VerticalHollowActionList" loCatId="List" qsTypeId="urn:microsoft.com/office/officeart/2005/8/quickstyle/simple1" qsCatId="simple" csTypeId="urn:microsoft.com/office/officeart/2005/8/colors/colorful5" csCatId="colorful"/>
      <dgm:spPr/>
      <dgm:t>
        <a:bodyPr/>
        <a:lstStyle/>
        <a:p>
          <a:endParaRPr lang="en-US"/>
        </a:p>
      </dgm:t>
    </dgm:pt>
    <dgm:pt modelId="{BD3FD3CB-765B-4020-81F0-4EE4D1DD0560}">
      <dgm:prSet/>
      <dgm:spPr/>
      <dgm:t>
        <a:bodyPr/>
        <a:lstStyle/>
        <a:p>
          <a:r>
            <a:rPr lang="en-US"/>
            <a:t>Control</a:t>
          </a:r>
        </a:p>
      </dgm:t>
    </dgm:pt>
    <dgm:pt modelId="{1F8FF7E3-8E54-4358-A9DC-F88296606076}" type="parTrans" cxnId="{A9BD51B4-53FF-4F51-BFA1-C905D0B3860C}">
      <dgm:prSet/>
      <dgm:spPr/>
      <dgm:t>
        <a:bodyPr/>
        <a:lstStyle/>
        <a:p>
          <a:endParaRPr lang="en-US"/>
        </a:p>
      </dgm:t>
    </dgm:pt>
    <dgm:pt modelId="{372706CF-E311-4282-B2C5-B871EABB7D2B}" type="sibTrans" cxnId="{A9BD51B4-53FF-4F51-BFA1-C905D0B3860C}">
      <dgm:prSet/>
      <dgm:spPr/>
      <dgm:t>
        <a:bodyPr/>
        <a:lstStyle/>
        <a:p>
          <a:endParaRPr lang="en-US"/>
        </a:p>
      </dgm:t>
    </dgm:pt>
    <dgm:pt modelId="{C71885A7-9AB7-4AEF-9C05-E12D7ACCA4D5}">
      <dgm:prSet/>
      <dgm:spPr/>
      <dgm:t>
        <a:bodyPr/>
        <a:lstStyle/>
        <a:p>
          <a:r>
            <a:rPr lang="en-US"/>
            <a:t>Without control flow, programs would be very limited. They would only be able to execute a fixed sequence of instructions. Control flow allows programs to:</a:t>
          </a:r>
        </a:p>
      </dgm:t>
    </dgm:pt>
    <dgm:pt modelId="{68767079-7314-47B4-8333-010CBDC2F2C7}" type="parTrans" cxnId="{4E860C47-A991-402A-9AF9-5403A301ABDB}">
      <dgm:prSet/>
      <dgm:spPr/>
      <dgm:t>
        <a:bodyPr/>
        <a:lstStyle/>
        <a:p>
          <a:endParaRPr lang="en-US"/>
        </a:p>
      </dgm:t>
    </dgm:pt>
    <dgm:pt modelId="{52B03BAD-597A-4D85-A7D6-ABC861899B66}" type="sibTrans" cxnId="{4E860C47-A991-402A-9AF9-5403A301ABDB}">
      <dgm:prSet/>
      <dgm:spPr/>
      <dgm:t>
        <a:bodyPr/>
        <a:lstStyle/>
        <a:p>
          <a:endParaRPr lang="en-US"/>
        </a:p>
      </dgm:t>
    </dgm:pt>
    <dgm:pt modelId="{D5A0C57E-ED04-4219-AF0C-4E91F92112AB}">
      <dgm:prSet/>
      <dgm:spPr/>
      <dgm:t>
        <a:bodyPr/>
        <a:lstStyle/>
        <a:p>
          <a:r>
            <a:rPr lang="en-US"/>
            <a:t>Make</a:t>
          </a:r>
        </a:p>
      </dgm:t>
    </dgm:pt>
    <dgm:pt modelId="{792E9B17-A61E-496B-A3FC-CC2CBC99F7CD}" type="parTrans" cxnId="{63333BFD-0FF8-461C-899E-9FD5F72DF0D5}">
      <dgm:prSet/>
      <dgm:spPr/>
      <dgm:t>
        <a:bodyPr/>
        <a:lstStyle/>
        <a:p>
          <a:endParaRPr lang="en-US"/>
        </a:p>
      </dgm:t>
    </dgm:pt>
    <dgm:pt modelId="{CACE30C5-0D8C-448F-964D-2E9C3B5D8329}" type="sibTrans" cxnId="{63333BFD-0FF8-461C-899E-9FD5F72DF0D5}">
      <dgm:prSet/>
      <dgm:spPr/>
      <dgm:t>
        <a:bodyPr/>
        <a:lstStyle/>
        <a:p>
          <a:endParaRPr lang="en-US"/>
        </a:p>
      </dgm:t>
    </dgm:pt>
    <dgm:pt modelId="{4DD68297-791B-494A-8831-67184F07FB76}">
      <dgm:prSet/>
      <dgm:spPr/>
      <dgm:t>
        <a:bodyPr/>
        <a:lstStyle/>
        <a:p>
          <a:r>
            <a:rPr lang="en-US"/>
            <a:t>Make decisions (e.g., "if this condition is true, do this; otherwise, do that").</a:t>
          </a:r>
        </a:p>
      </dgm:t>
    </dgm:pt>
    <dgm:pt modelId="{38D120F8-8C77-4333-9BBB-59239B99E5B3}" type="parTrans" cxnId="{0FC247FB-85DA-4B7A-8B80-2E3573326C4D}">
      <dgm:prSet/>
      <dgm:spPr/>
      <dgm:t>
        <a:bodyPr/>
        <a:lstStyle/>
        <a:p>
          <a:endParaRPr lang="en-US"/>
        </a:p>
      </dgm:t>
    </dgm:pt>
    <dgm:pt modelId="{F43FD324-EF9C-4B6F-8F3F-9877FCA7C71F}" type="sibTrans" cxnId="{0FC247FB-85DA-4B7A-8B80-2E3573326C4D}">
      <dgm:prSet/>
      <dgm:spPr/>
      <dgm:t>
        <a:bodyPr/>
        <a:lstStyle/>
        <a:p>
          <a:endParaRPr lang="en-US"/>
        </a:p>
      </dgm:t>
    </dgm:pt>
    <dgm:pt modelId="{368BBA10-607A-44B4-8AA5-88FB30F11615}">
      <dgm:prSet/>
      <dgm:spPr/>
      <dgm:t>
        <a:bodyPr/>
        <a:lstStyle/>
        <a:p>
          <a:r>
            <a:rPr lang="en-US"/>
            <a:t>Repeat</a:t>
          </a:r>
        </a:p>
      </dgm:t>
    </dgm:pt>
    <dgm:pt modelId="{6D420FDA-380E-4912-89D7-069FE3273C95}" type="parTrans" cxnId="{4128AA8C-1245-4017-B839-38B212E560CC}">
      <dgm:prSet/>
      <dgm:spPr/>
      <dgm:t>
        <a:bodyPr/>
        <a:lstStyle/>
        <a:p>
          <a:endParaRPr lang="en-US"/>
        </a:p>
      </dgm:t>
    </dgm:pt>
    <dgm:pt modelId="{739277D9-A207-4011-A244-5AFE038EF79D}" type="sibTrans" cxnId="{4128AA8C-1245-4017-B839-38B212E560CC}">
      <dgm:prSet/>
      <dgm:spPr/>
      <dgm:t>
        <a:bodyPr/>
        <a:lstStyle/>
        <a:p>
          <a:endParaRPr lang="en-US"/>
        </a:p>
      </dgm:t>
    </dgm:pt>
    <dgm:pt modelId="{D94ADD89-4BBC-4A52-9437-AE5D64193713}">
      <dgm:prSet/>
      <dgm:spPr/>
      <dgm:t>
        <a:bodyPr/>
        <a:lstStyle/>
        <a:p>
          <a:r>
            <a:rPr lang="en-US"/>
            <a:t>Repeat actions (e.g., "repeat this process for each item in a list").</a:t>
          </a:r>
        </a:p>
      </dgm:t>
    </dgm:pt>
    <dgm:pt modelId="{E6A1E576-AFE0-4D02-A24B-26A885223FAB}" type="parTrans" cxnId="{AD357CCC-FA35-4DD6-B0FA-DDC86DD987CC}">
      <dgm:prSet/>
      <dgm:spPr/>
      <dgm:t>
        <a:bodyPr/>
        <a:lstStyle/>
        <a:p>
          <a:endParaRPr lang="en-US"/>
        </a:p>
      </dgm:t>
    </dgm:pt>
    <dgm:pt modelId="{6D7684F3-E598-457B-B37E-F622A31F7089}" type="sibTrans" cxnId="{AD357CCC-FA35-4DD6-B0FA-DDC86DD987CC}">
      <dgm:prSet/>
      <dgm:spPr/>
      <dgm:t>
        <a:bodyPr/>
        <a:lstStyle/>
        <a:p>
          <a:endParaRPr lang="en-US"/>
        </a:p>
      </dgm:t>
    </dgm:pt>
    <dgm:pt modelId="{93A32E85-E6D1-4FF0-9EF4-4ECC9BFCFB75}">
      <dgm:prSet/>
      <dgm:spPr/>
      <dgm:t>
        <a:bodyPr/>
        <a:lstStyle/>
        <a:p>
          <a:r>
            <a:rPr lang="en-US"/>
            <a:t>Respond</a:t>
          </a:r>
        </a:p>
      </dgm:t>
    </dgm:pt>
    <dgm:pt modelId="{38E32EC3-6509-428B-8CCC-5B3DAF689033}" type="parTrans" cxnId="{04F3EF62-53AD-43C9-834E-0642AEB16238}">
      <dgm:prSet/>
      <dgm:spPr/>
      <dgm:t>
        <a:bodyPr/>
        <a:lstStyle/>
        <a:p>
          <a:endParaRPr lang="en-US"/>
        </a:p>
      </dgm:t>
    </dgm:pt>
    <dgm:pt modelId="{8EAEE6C0-ED5B-476D-AD17-F06B43665A6A}" type="sibTrans" cxnId="{04F3EF62-53AD-43C9-834E-0642AEB16238}">
      <dgm:prSet/>
      <dgm:spPr/>
      <dgm:t>
        <a:bodyPr/>
        <a:lstStyle/>
        <a:p>
          <a:endParaRPr lang="en-US"/>
        </a:p>
      </dgm:t>
    </dgm:pt>
    <dgm:pt modelId="{53AE1BD0-99C2-4390-B3F9-C4550A71263A}">
      <dgm:prSet/>
      <dgm:spPr/>
      <dgm:t>
        <a:bodyPr/>
        <a:lstStyle/>
        <a:p>
          <a:r>
            <a:rPr lang="en-US"/>
            <a:t>Respond to different inputs and situations.</a:t>
          </a:r>
        </a:p>
      </dgm:t>
    </dgm:pt>
    <dgm:pt modelId="{7312474F-6BD0-40C7-9457-117209D0BC83}" type="parTrans" cxnId="{493E4A61-F462-4E3C-832E-09EA68AC0725}">
      <dgm:prSet/>
      <dgm:spPr/>
      <dgm:t>
        <a:bodyPr/>
        <a:lstStyle/>
        <a:p>
          <a:endParaRPr lang="en-US"/>
        </a:p>
      </dgm:t>
    </dgm:pt>
    <dgm:pt modelId="{4D73A0DB-7037-4401-B63A-A5E64B5A398D}" type="sibTrans" cxnId="{493E4A61-F462-4E3C-832E-09EA68AC0725}">
      <dgm:prSet/>
      <dgm:spPr/>
      <dgm:t>
        <a:bodyPr/>
        <a:lstStyle/>
        <a:p>
          <a:endParaRPr lang="en-US"/>
        </a:p>
      </dgm:t>
    </dgm:pt>
    <dgm:pt modelId="{7ACBC098-99CF-4D7C-827F-38A04A768189}" type="pres">
      <dgm:prSet presAssocID="{9B2B3409-F41A-4D85-B724-C974D31AEC0B}" presName="Name0" presStyleCnt="0">
        <dgm:presLayoutVars>
          <dgm:dir/>
          <dgm:animLvl val="lvl"/>
          <dgm:resizeHandles val="exact"/>
        </dgm:presLayoutVars>
      </dgm:prSet>
      <dgm:spPr/>
    </dgm:pt>
    <dgm:pt modelId="{95D465F0-FC4D-4795-B6D7-39E048CA7112}" type="pres">
      <dgm:prSet presAssocID="{BD3FD3CB-765B-4020-81F0-4EE4D1DD0560}" presName="linNode" presStyleCnt="0"/>
      <dgm:spPr/>
    </dgm:pt>
    <dgm:pt modelId="{D79733BD-3678-4220-A195-6B6AA1C7759E}" type="pres">
      <dgm:prSet presAssocID="{BD3FD3CB-765B-4020-81F0-4EE4D1DD0560}" presName="parentText" presStyleLbl="solidFgAcc1" presStyleIdx="0" presStyleCnt="4">
        <dgm:presLayoutVars>
          <dgm:chMax val="1"/>
          <dgm:bulletEnabled/>
        </dgm:presLayoutVars>
      </dgm:prSet>
      <dgm:spPr/>
    </dgm:pt>
    <dgm:pt modelId="{8621E312-E8F7-4903-8AA0-DB3595A0FE54}" type="pres">
      <dgm:prSet presAssocID="{BD3FD3CB-765B-4020-81F0-4EE4D1DD0560}" presName="descendantText" presStyleLbl="alignNode1" presStyleIdx="0" presStyleCnt="4">
        <dgm:presLayoutVars>
          <dgm:bulletEnabled/>
        </dgm:presLayoutVars>
      </dgm:prSet>
      <dgm:spPr/>
    </dgm:pt>
    <dgm:pt modelId="{A811B772-5B13-401B-B7A7-7D2B58F114C2}" type="pres">
      <dgm:prSet presAssocID="{372706CF-E311-4282-B2C5-B871EABB7D2B}" presName="sp" presStyleCnt="0"/>
      <dgm:spPr/>
    </dgm:pt>
    <dgm:pt modelId="{3991D227-FE79-48F1-82FD-E008E2B306B7}" type="pres">
      <dgm:prSet presAssocID="{D5A0C57E-ED04-4219-AF0C-4E91F92112AB}" presName="linNode" presStyleCnt="0"/>
      <dgm:spPr/>
    </dgm:pt>
    <dgm:pt modelId="{24A95AC8-A015-45B4-99BA-9105F60AB7FB}" type="pres">
      <dgm:prSet presAssocID="{D5A0C57E-ED04-4219-AF0C-4E91F92112AB}" presName="parentText" presStyleLbl="solidFgAcc1" presStyleIdx="1" presStyleCnt="4">
        <dgm:presLayoutVars>
          <dgm:chMax val="1"/>
          <dgm:bulletEnabled/>
        </dgm:presLayoutVars>
      </dgm:prSet>
      <dgm:spPr/>
    </dgm:pt>
    <dgm:pt modelId="{24D4DC43-68F8-4A6C-AF0C-984FFDD443E5}" type="pres">
      <dgm:prSet presAssocID="{D5A0C57E-ED04-4219-AF0C-4E91F92112AB}" presName="descendantText" presStyleLbl="alignNode1" presStyleIdx="1" presStyleCnt="4">
        <dgm:presLayoutVars>
          <dgm:bulletEnabled/>
        </dgm:presLayoutVars>
      </dgm:prSet>
      <dgm:spPr/>
    </dgm:pt>
    <dgm:pt modelId="{6A166443-7E6C-4E01-B6A4-9831D3B50033}" type="pres">
      <dgm:prSet presAssocID="{CACE30C5-0D8C-448F-964D-2E9C3B5D8329}" presName="sp" presStyleCnt="0"/>
      <dgm:spPr/>
    </dgm:pt>
    <dgm:pt modelId="{5C0E9B92-311F-4D38-BDFC-903AABCE2C7A}" type="pres">
      <dgm:prSet presAssocID="{368BBA10-607A-44B4-8AA5-88FB30F11615}" presName="linNode" presStyleCnt="0"/>
      <dgm:spPr/>
    </dgm:pt>
    <dgm:pt modelId="{D9277912-420A-42B1-BB12-EA0555E6055F}" type="pres">
      <dgm:prSet presAssocID="{368BBA10-607A-44B4-8AA5-88FB30F11615}" presName="parentText" presStyleLbl="solidFgAcc1" presStyleIdx="2" presStyleCnt="4">
        <dgm:presLayoutVars>
          <dgm:chMax val="1"/>
          <dgm:bulletEnabled/>
        </dgm:presLayoutVars>
      </dgm:prSet>
      <dgm:spPr/>
    </dgm:pt>
    <dgm:pt modelId="{F515DD6E-FCF5-41ED-916E-4D70E66C77C3}" type="pres">
      <dgm:prSet presAssocID="{368BBA10-607A-44B4-8AA5-88FB30F11615}" presName="descendantText" presStyleLbl="alignNode1" presStyleIdx="2" presStyleCnt="4">
        <dgm:presLayoutVars>
          <dgm:bulletEnabled/>
        </dgm:presLayoutVars>
      </dgm:prSet>
      <dgm:spPr/>
    </dgm:pt>
    <dgm:pt modelId="{120AEEBE-B4D8-4E5F-B0E9-387F14380634}" type="pres">
      <dgm:prSet presAssocID="{739277D9-A207-4011-A244-5AFE038EF79D}" presName="sp" presStyleCnt="0"/>
      <dgm:spPr/>
    </dgm:pt>
    <dgm:pt modelId="{55D41D1D-598B-436C-8F36-B3266839E0B9}" type="pres">
      <dgm:prSet presAssocID="{93A32E85-E6D1-4FF0-9EF4-4ECC9BFCFB75}" presName="linNode" presStyleCnt="0"/>
      <dgm:spPr/>
    </dgm:pt>
    <dgm:pt modelId="{AEF36374-1B25-4E90-A452-5B33C2798A09}" type="pres">
      <dgm:prSet presAssocID="{93A32E85-E6D1-4FF0-9EF4-4ECC9BFCFB75}" presName="parentText" presStyleLbl="solidFgAcc1" presStyleIdx="3" presStyleCnt="4">
        <dgm:presLayoutVars>
          <dgm:chMax val="1"/>
          <dgm:bulletEnabled/>
        </dgm:presLayoutVars>
      </dgm:prSet>
      <dgm:spPr/>
    </dgm:pt>
    <dgm:pt modelId="{F29709DD-EC23-4BC5-B7BB-5132966C123F}" type="pres">
      <dgm:prSet presAssocID="{93A32E85-E6D1-4FF0-9EF4-4ECC9BFCFB75}" presName="descendantText" presStyleLbl="alignNode1" presStyleIdx="3" presStyleCnt="4">
        <dgm:presLayoutVars>
          <dgm:bulletEnabled/>
        </dgm:presLayoutVars>
      </dgm:prSet>
      <dgm:spPr/>
    </dgm:pt>
  </dgm:ptLst>
  <dgm:cxnLst>
    <dgm:cxn modelId="{D9405B01-49D9-456C-8D92-39E34182A94F}" type="presOf" srcId="{C71885A7-9AB7-4AEF-9C05-E12D7ACCA4D5}" destId="{8621E312-E8F7-4903-8AA0-DB3595A0FE54}" srcOrd="0" destOrd="0" presId="urn:microsoft.com/office/officeart/2016/7/layout/VerticalHollowActionList"/>
    <dgm:cxn modelId="{3210DB17-CD31-40BB-8DD6-DE0D06D5A84F}" type="presOf" srcId="{BD3FD3CB-765B-4020-81F0-4EE4D1DD0560}" destId="{D79733BD-3678-4220-A195-6B6AA1C7759E}" srcOrd="0" destOrd="0" presId="urn:microsoft.com/office/officeart/2016/7/layout/VerticalHollowActionList"/>
    <dgm:cxn modelId="{68C2D91C-B844-410F-A823-1CEF4712589B}" type="presOf" srcId="{93A32E85-E6D1-4FF0-9EF4-4ECC9BFCFB75}" destId="{AEF36374-1B25-4E90-A452-5B33C2798A09}" srcOrd="0" destOrd="0" presId="urn:microsoft.com/office/officeart/2016/7/layout/VerticalHollowActionList"/>
    <dgm:cxn modelId="{BF682420-A54F-41C3-A576-0A6CCEADF991}" type="presOf" srcId="{9B2B3409-F41A-4D85-B724-C974D31AEC0B}" destId="{7ACBC098-99CF-4D7C-827F-38A04A768189}" srcOrd="0" destOrd="0" presId="urn:microsoft.com/office/officeart/2016/7/layout/VerticalHollowActionList"/>
    <dgm:cxn modelId="{184A9123-17FA-471D-8500-D7EA32790A14}" type="presOf" srcId="{368BBA10-607A-44B4-8AA5-88FB30F11615}" destId="{D9277912-420A-42B1-BB12-EA0555E6055F}" srcOrd="0" destOrd="0" presId="urn:microsoft.com/office/officeart/2016/7/layout/VerticalHollowActionList"/>
    <dgm:cxn modelId="{5A355D2A-AAF0-4687-B024-06C7B8D774DF}" type="presOf" srcId="{53AE1BD0-99C2-4390-B3F9-C4550A71263A}" destId="{F29709DD-EC23-4BC5-B7BB-5132966C123F}" srcOrd="0" destOrd="0" presId="urn:microsoft.com/office/officeart/2016/7/layout/VerticalHollowActionList"/>
    <dgm:cxn modelId="{493E4A61-F462-4E3C-832E-09EA68AC0725}" srcId="{93A32E85-E6D1-4FF0-9EF4-4ECC9BFCFB75}" destId="{53AE1BD0-99C2-4390-B3F9-C4550A71263A}" srcOrd="0" destOrd="0" parTransId="{7312474F-6BD0-40C7-9457-117209D0BC83}" sibTransId="{4D73A0DB-7037-4401-B63A-A5E64B5A398D}"/>
    <dgm:cxn modelId="{04F3EF62-53AD-43C9-834E-0642AEB16238}" srcId="{9B2B3409-F41A-4D85-B724-C974D31AEC0B}" destId="{93A32E85-E6D1-4FF0-9EF4-4ECC9BFCFB75}" srcOrd="3" destOrd="0" parTransId="{38E32EC3-6509-428B-8CCC-5B3DAF689033}" sibTransId="{8EAEE6C0-ED5B-476D-AD17-F06B43665A6A}"/>
    <dgm:cxn modelId="{4E860C47-A991-402A-9AF9-5403A301ABDB}" srcId="{BD3FD3CB-765B-4020-81F0-4EE4D1DD0560}" destId="{C71885A7-9AB7-4AEF-9C05-E12D7ACCA4D5}" srcOrd="0" destOrd="0" parTransId="{68767079-7314-47B4-8333-010CBDC2F2C7}" sibTransId="{52B03BAD-597A-4D85-A7D6-ABC861899B66}"/>
    <dgm:cxn modelId="{7EBD1A75-FB3A-4CE0-976A-4CF0D022BEE2}" type="presOf" srcId="{4DD68297-791B-494A-8831-67184F07FB76}" destId="{24D4DC43-68F8-4A6C-AF0C-984FFDD443E5}" srcOrd="0" destOrd="0" presId="urn:microsoft.com/office/officeart/2016/7/layout/VerticalHollowActionList"/>
    <dgm:cxn modelId="{4128AA8C-1245-4017-B839-38B212E560CC}" srcId="{9B2B3409-F41A-4D85-B724-C974D31AEC0B}" destId="{368BBA10-607A-44B4-8AA5-88FB30F11615}" srcOrd="2" destOrd="0" parTransId="{6D420FDA-380E-4912-89D7-069FE3273C95}" sibTransId="{739277D9-A207-4011-A244-5AFE038EF79D}"/>
    <dgm:cxn modelId="{A9BD51B4-53FF-4F51-BFA1-C905D0B3860C}" srcId="{9B2B3409-F41A-4D85-B724-C974D31AEC0B}" destId="{BD3FD3CB-765B-4020-81F0-4EE4D1DD0560}" srcOrd="0" destOrd="0" parTransId="{1F8FF7E3-8E54-4358-A9DC-F88296606076}" sibTransId="{372706CF-E311-4282-B2C5-B871EABB7D2B}"/>
    <dgm:cxn modelId="{2AE43DBE-93D9-4CE7-9875-578E42767692}" type="presOf" srcId="{D5A0C57E-ED04-4219-AF0C-4E91F92112AB}" destId="{24A95AC8-A015-45B4-99BA-9105F60AB7FB}" srcOrd="0" destOrd="0" presId="urn:microsoft.com/office/officeart/2016/7/layout/VerticalHollowActionList"/>
    <dgm:cxn modelId="{AD357CCC-FA35-4DD6-B0FA-DDC86DD987CC}" srcId="{368BBA10-607A-44B4-8AA5-88FB30F11615}" destId="{D94ADD89-4BBC-4A52-9437-AE5D64193713}" srcOrd="0" destOrd="0" parTransId="{E6A1E576-AFE0-4D02-A24B-26A885223FAB}" sibTransId="{6D7684F3-E598-457B-B37E-F622A31F7089}"/>
    <dgm:cxn modelId="{0FC247FB-85DA-4B7A-8B80-2E3573326C4D}" srcId="{D5A0C57E-ED04-4219-AF0C-4E91F92112AB}" destId="{4DD68297-791B-494A-8831-67184F07FB76}" srcOrd="0" destOrd="0" parTransId="{38D120F8-8C77-4333-9BBB-59239B99E5B3}" sibTransId="{F43FD324-EF9C-4B6F-8F3F-9877FCA7C71F}"/>
    <dgm:cxn modelId="{63333BFD-0FF8-461C-899E-9FD5F72DF0D5}" srcId="{9B2B3409-F41A-4D85-B724-C974D31AEC0B}" destId="{D5A0C57E-ED04-4219-AF0C-4E91F92112AB}" srcOrd="1" destOrd="0" parTransId="{792E9B17-A61E-496B-A3FC-CC2CBC99F7CD}" sibTransId="{CACE30C5-0D8C-448F-964D-2E9C3B5D8329}"/>
    <dgm:cxn modelId="{7C0ACEFF-8BF6-4CD5-B234-C95150B51573}" type="presOf" srcId="{D94ADD89-4BBC-4A52-9437-AE5D64193713}" destId="{F515DD6E-FCF5-41ED-916E-4D70E66C77C3}" srcOrd="0" destOrd="0" presId="urn:microsoft.com/office/officeart/2016/7/layout/VerticalHollowActionList"/>
    <dgm:cxn modelId="{2115068F-CFED-404C-A859-D4F846837CDC}" type="presParOf" srcId="{7ACBC098-99CF-4D7C-827F-38A04A768189}" destId="{95D465F0-FC4D-4795-B6D7-39E048CA7112}" srcOrd="0" destOrd="0" presId="urn:microsoft.com/office/officeart/2016/7/layout/VerticalHollowActionList"/>
    <dgm:cxn modelId="{1EB8925E-3355-4EB9-AA4B-4E784D77529D}" type="presParOf" srcId="{95D465F0-FC4D-4795-B6D7-39E048CA7112}" destId="{D79733BD-3678-4220-A195-6B6AA1C7759E}" srcOrd="0" destOrd="0" presId="urn:microsoft.com/office/officeart/2016/7/layout/VerticalHollowActionList"/>
    <dgm:cxn modelId="{2CE4B589-6E61-4943-A136-F193B9F5FC3D}" type="presParOf" srcId="{95D465F0-FC4D-4795-B6D7-39E048CA7112}" destId="{8621E312-E8F7-4903-8AA0-DB3595A0FE54}" srcOrd="1" destOrd="0" presId="urn:microsoft.com/office/officeart/2016/7/layout/VerticalHollowActionList"/>
    <dgm:cxn modelId="{B3BE8760-C587-43E6-808A-84D738A5C020}" type="presParOf" srcId="{7ACBC098-99CF-4D7C-827F-38A04A768189}" destId="{A811B772-5B13-401B-B7A7-7D2B58F114C2}" srcOrd="1" destOrd="0" presId="urn:microsoft.com/office/officeart/2016/7/layout/VerticalHollowActionList"/>
    <dgm:cxn modelId="{71FDC492-FA14-4D54-BADA-A11840058654}" type="presParOf" srcId="{7ACBC098-99CF-4D7C-827F-38A04A768189}" destId="{3991D227-FE79-48F1-82FD-E008E2B306B7}" srcOrd="2" destOrd="0" presId="urn:microsoft.com/office/officeart/2016/7/layout/VerticalHollowActionList"/>
    <dgm:cxn modelId="{176051E9-D1E3-429D-8E73-1001212B29C7}" type="presParOf" srcId="{3991D227-FE79-48F1-82FD-E008E2B306B7}" destId="{24A95AC8-A015-45B4-99BA-9105F60AB7FB}" srcOrd="0" destOrd="0" presId="urn:microsoft.com/office/officeart/2016/7/layout/VerticalHollowActionList"/>
    <dgm:cxn modelId="{2A18B842-1402-4C6F-8942-81B4120F8450}" type="presParOf" srcId="{3991D227-FE79-48F1-82FD-E008E2B306B7}" destId="{24D4DC43-68F8-4A6C-AF0C-984FFDD443E5}" srcOrd="1" destOrd="0" presId="urn:microsoft.com/office/officeart/2016/7/layout/VerticalHollowActionList"/>
    <dgm:cxn modelId="{33A6ADEE-AB5B-4EF2-BDCE-A43107A37858}" type="presParOf" srcId="{7ACBC098-99CF-4D7C-827F-38A04A768189}" destId="{6A166443-7E6C-4E01-B6A4-9831D3B50033}" srcOrd="3" destOrd="0" presId="urn:microsoft.com/office/officeart/2016/7/layout/VerticalHollowActionList"/>
    <dgm:cxn modelId="{EB06A715-3718-4AD5-99C4-4D68333AC275}" type="presParOf" srcId="{7ACBC098-99CF-4D7C-827F-38A04A768189}" destId="{5C0E9B92-311F-4D38-BDFC-903AABCE2C7A}" srcOrd="4" destOrd="0" presId="urn:microsoft.com/office/officeart/2016/7/layout/VerticalHollowActionList"/>
    <dgm:cxn modelId="{DEFDD544-5FE2-4D79-A28E-970EC8122951}" type="presParOf" srcId="{5C0E9B92-311F-4D38-BDFC-903AABCE2C7A}" destId="{D9277912-420A-42B1-BB12-EA0555E6055F}" srcOrd="0" destOrd="0" presId="urn:microsoft.com/office/officeart/2016/7/layout/VerticalHollowActionList"/>
    <dgm:cxn modelId="{37A2E39B-1E58-45E0-8CAD-3BBFD88453A9}" type="presParOf" srcId="{5C0E9B92-311F-4D38-BDFC-903AABCE2C7A}" destId="{F515DD6E-FCF5-41ED-916E-4D70E66C77C3}" srcOrd="1" destOrd="0" presId="urn:microsoft.com/office/officeart/2016/7/layout/VerticalHollowActionList"/>
    <dgm:cxn modelId="{6F1381F2-EA73-4165-9FD8-63DB7B66DAA3}" type="presParOf" srcId="{7ACBC098-99CF-4D7C-827F-38A04A768189}" destId="{120AEEBE-B4D8-4E5F-B0E9-387F14380634}" srcOrd="5" destOrd="0" presId="urn:microsoft.com/office/officeart/2016/7/layout/VerticalHollowActionList"/>
    <dgm:cxn modelId="{EE22770F-0AFA-4D1A-942C-F1954F1DB2C9}" type="presParOf" srcId="{7ACBC098-99CF-4D7C-827F-38A04A768189}" destId="{55D41D1D-598B-436C-8F36-B3266839E0B9}" srcOrd="6" destOrd="0" presId="urn:microsoft.com/office/officeart/2016/7/layout/VerticalHollowActionList"/>
    <dgm:cxn modelId="{C9974C90-A15D-42A4-A679-F307E507D1B0}" type="presParOf" srcId="{55D41D1D-598B-436C-8F36-B3266839E0B9}" destId="{AEF36374-1B25-4E90-A452-5B33C2798A09}" srcOrd="0" destOrd="0" presId="urn:microsoft.com/office/officeart/2016/7/layout/VerticalHollowActionList"/>
    <dgm:cxn modelId="{E3A5EDB4-9BBD-45A0-97F4-4D02DC932025}" type="presParOf" srcId="{55D41D1D-598B-436C-8F36-B3266839E0B9}" destId="{F29709DD-EC23-4BC5-B7BB-5132966C123F}"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20E2F-81F8-49F9-B3D6-2F1B4BDD45C0}">
      <dsp:nvSpPr>
        <dsp:cNvPr id="0" name=""/>
        <dsp:cNvSpPr/>
      </dsp:nvSpPr>
      <dsp:spPr>
        <a:xfrm>
          <a:off x="0" y="1268590"/>
          <a:ext cx="2083385" cy="291673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2429" tIns="330200" rIns="162429" bIns="330200" numCol="1" spcCol="1270" anchor="t" anchorCtr="0">
          <a:noAutofit/>
        </a:bodyPr>
        <a:lstStyle/>
        <a:p>
          <a:pPr marL="0" lvl="0" indent="0" algn="l" defTabSz="622300">
            <a:lnSpc>
              <a:spcPct val="90000"/>
            </a:lnSpc>
            <a:spcBef>
              <a:spcPct val="0"/>
            </a:spcBef>
            <a:spcAft>
              <a:spcPct val="35000"/>
            </a:spcAft>
            <a:buNone/>
          </a:pPr>
          <a:r>
            <a:rPr lang="en-PK" sz="1400" b="0" i="0" kern="1200" baseline="0"/>
            <a:t>Open VS Code.</a:t>
          </a:r>
          <a:endParaRPr lang="en-US" sz="1400" kern="1200"/>
        </a:p>
      </dsp:txBody>
      <dsp:txXfrm>
        <a:off x="0" y="2376951"/>
        <a:ext cx="2083385" cy="1750043"/>
      </dsp:txXfrm>
    </dsp:sp>
    <dsp:sp modelId="{E7D0987D-E5FC-448E-8463-B711E7045EB1}">
      <dsp:nvSpPr>
        <dsp:cNvPr id="0" name=""/>
        <dsp:cNvSpPr/>
      </dsp:nvSpPr>
      <dsp:spPr>
        <a:xfrm>
          <a:off x="604181" y="1560264"/>
          <a:ext cx="875021" cy="87502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8220" tIns="12700" rIns="68220" bIns="12700" numCol="1" spcCol="1270" anchor="ctr" anchorCtr="0">
          <a:noAutofit/>
        </a:bodyPr>
        <a:lstStyle/>
        <a:p>
          <a:pPr marL="0" lvl="0" indent="0" algn="ctr" defTabSz="1866900">
            <a:lnSpc>
              <a:spcPct val="90000"/>
            </a:lnSpc>
            <a:spcBef>
              <a:spcPct val="0"/>
            </a:spcBef>
            <a:spcAft>
              <a:spcPct val="35000"/>
            </a:spcAft>
            <a:buNone/>
          </a:pPr>
          <a:r>
            <a:rPr lang="en-US" sz="4200" kern="1200"/>
            <a:t>1</a:t>
          </a:r>
        </a:p>
      </dsp:txBody>
      <dsp:txXfrm>
        <a:off x="732325" y="1688408"/>
        <a:ext cx="618733" cy="618733"/>
      </dsp:txXfrm>
    </dsp:sp>
    <dsp:sp modelId="{1C60DEC6-6071-42C1-8295-0E0BBFBBE305}">
      <dsp:nvSpPr>
        <dsp:cNvPr id="0" name=""/>
        <dsp:cNvSpPr/>
      </dsp:nvSpPr>
      <dsp:spPr>
        <a:xfrm>
          <a:off x="0" y="4185257"/>
          <a:ext cx="2083385" cy="72"/>
        </a:xfrm>
        <a:prstGeom prst="rect">
          <a:avLst/>
        </a:prstGeom>
        <a:gradFill rotWithShape="0">
          <a:gsLst>
            <a:gs pos="0">
              <a:schemeClr val="accent5">
                <a:hueOff val="-2430430"/>
                <a:satOff val="-165"/>
                <a:lumOff val="392"/>
                <a:alphaOff val="0"/>
                <a:satMod val="103000"/>
                <a:lumMod val="102000"/>
                <a:tint val="94000"/>
              </a:schemeClr>
            </a:gs>
            <a:gs pos="50000">
              <a:schemeClr val="accent5">
                <a:hueOff val="-2430430"/>
                <a:satOff val="-165"/>
                <a:lumOff val="392"/>
                <a:alphaOff val="0"/>
                <a:satMod val="110000"/>
                <a:lumMod val="100000"/>
                <a:shade val="100000"/>
              </a:schemeClr>
            </a:gs>
            <a:gs pos="100000">
              <a:schemeClr val="accent5">
                <a:hueOff val="-2430430"/>
                <a:satOff val="-165"/>
                <a:lumOff val="392"/>
                <a:alphaOff val="0"/>
                <a:lumMod val="99000"/>
                <a:satMod val="120000"/>
                <a:shade val="78000"/>
              </a:schemeClr>
            </a:gs>
          </a:gsLst>
          <a:lin ang="5400000" scaled="0"/>
        </a:gradFill>
        <a:ln w="12700" cap="flat" cmpd="sng" algn="ctr">
          <a:solidFill>
            <a:schemeClr val="accent5">
              <a:hueOff val="-2430430"/>
              <a:satOff val="-165"/>
              <a:lumOff val="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4C6B86B-C410-4BA0-8A1D-52BF226D5159}">
      <dsp:nvSpPr>
        <dsp:cNvPr id="0" name=""/>
        <dsp:cNvSpPr/>
      </dsp:nvSpPr>
      <dsp:spPr>
        <a:xfrm>
          <a:off x="2291723" y="1268590"/>
          <a:ext cx="2083385" cy="2916739"/>
        </a:xfrm>
        <a:prstGeom prst="rect">
          <a:avLst/>
        </a:prstGeom>
        <a:solidFill>
          <a:schemeClr val="accent5">
            <a:tint val="40000"/>
            <a:alpha val="90000"/>
            <a:hueOff val="-5972333"/>
            <a:satOff val="1333"/>
            <a:lumOff val="200"/>
            <a:alphaOff val="0"/>
          </a:schemeClr>
        </a:solidFill>
        <a:ln w="12700" cap="flat" cmpd="sng" algn="ctr">
          <a:solidFill>
            <a:schemeClr val="accent5">
              <a:tint val="40000"/>
              <a:alpha val="90000"/>
              <a:hueOff val="-5972333"/>
              <a:satOff val="1333"/>
              <a:lumOff val="20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2429" tIns="330200" rIns="162429" bIns="330200" numCol="1" spcCol="1270" anchor="t" anchorCtr="0">
          <a:noAutofit/>
        </a:bodyPr>
        <a:lstStyle/>
        <a:p>
          <a:pPr marL="0" lvl="0" indent="0" algn="l" defTabSz="622300">
            <a:lnSpc>
              <a:spcPct val="90000"/>
            </a:lnSpc>
            <a:spcBef>
              <a:spcPct val="0"/>
            </a:spcBef>
            <a:spcAft>
              <a:spcPct val="35000"/>
            </a:spcAft>
            <a:buNone/>
          </a:pPr>
          <a:r>
            <a:rPr lang="en-PK" sz="1400" b="0" i="0" kern="1200" baseline="0"/>
            <a:t>Go to the Extensions view by clicking the Extensions icon on the sidebar or pressing Ctrl+Shift+X.</a:t>
          </a:r>
          <a:endParaRPr lang="en-US" sz="1400" kern="1200"/>
        </a:p>
      </dsp:txBody>
      <dsp:txXfrm>
        <a:off x="2291723" y="2376951"/>
        <a:ext cx="2083385" cy="1750043"/>
      </dsp:txXfrm>
    </dsp:sp>
    <dsp:sp modelId="{0CE35FAA-B3B5-4C82-A2FE-304FE5C9A724}">
      <dsp:nvSpPr>
        <dsp:cNvPr id="0" name=""/>
        <dsp:cNvSpPr/>
      </dsp:nvSpPr>
      <dsp:spPr>
        <a:xfrm>
          <a:off x="2895905" y="1560264"/>
          <a:ext cx="875021" cy="875021"/>
        </a:xfrm>
        <a:prstGeom prst="ellipse">
          <a:avLst/>
        </a:prstGeom>
        <a:gradFill rotWithShape="0">
          <a:gsLst>
            <a:gs pos="0">
              <a:schemeClr val="accent5">
                <a:hueOff val="-4860860"/>
                <a:satOff val="-330"/>
                <a:lumOff val="784"/>
                <a:alphaOff val="0"/>
                <a:satMod val="103000"/>
                <a:lumMod val="102000"/>
                <a:tint val="94000"/>
              </a:schemeClr>
            </a:gs>
            <a:gs pos="50000">
              <a:schemeClr val="accent5">
                <a:hueOff val="-4860860"/>
                <a:satOff val="-330"/>
                <a:lumOff val="784"/>
                <a:alphaOff val="0"/>
                <a:satMod val="110000"/>
                <a:lumMod val="100000"/>
                <a:shade val="100000"/>
              </a:schemeClr>
            </a:gs>
            <a:gs pos="100000">
              <a:schemeClr val="accent5">
                <a:hueOff val="-4860860"/>
                <a:satOff val="-330"/>
                <a:lumOff val="784"/>
                <a:alphaOff val="0"/>
                <a:lumMod val="99000"/>
                <a:satMod val="120000"/>
                <a:shade val="78000"/>
              </a:schemeClr>
            </a:gs>
          </a:gsLst>
          <a:lin ang="5400000" scaled="0"/>
        </a:gradFill>
        <a:ln w="12700" cap="flat" cmpd="sng" algn="ctr">
          <a:solidFill>
            <a:schemeClr val="accent5">
              <a:hueOff val="-4860860"/>
              <a:satOff val="-330"/>
              <a:lumOff val="78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8220" tIns="12700" rIns="68220" bIns="12700" numCol="1" spcCol="1270" anchor="ctr" anchorCtr="0">
          <a:noAutofit/>
        </a:bodyPr>
        <a:lstStyle/>
        <a:p>
          <a:pPr marL="0" lvl="0" indent="0" algn="ctr" defTabSz="1866900">
            <a:lnSpc>
              <a:spcPct val="90000"/>
            </a:lnSpc>
            <a:spcBef>
              <a:spcPct val="0"/>
            </a:spcBef>
            <a:spcAft>
              <a:spcPct val="35000"/>
            </a:spcAft>
            <a:buNone/>
          </a:pPr>
          <a:r>
            <a:rPr lang="en-US" sz="4200" kern="1200"/>
            <a:t>2</a:t>
          </a:r>
        </a:p>
      </dsp:txBody>
      <dsp:txXfrm>
        <a:off x="3024049" y="1688408"/>
        <a:ext cx="618733" cy="618733"/>
      </dsp:txXfrm>
    </dsp:sp>
    <dsp:sp modelId="{0A9EF38D-3A6C-410D-838D-B25064D292A5}">
      <dsp:nvSpPr>
        <dsp:cNvPr id="0" name=""/>
        <dsp:cNvSpPr/>
      </dsp:nvSpPr>
      <dsp:spPr>
        <a:xfrm>
          <a:off x="2291723" y="4185257"/>
          <a:ext cx="2083385" cy="72"/>
        </a:xfrm>
        <a:prstGeom prst="rect">
          <a:avLst/>
        </a:prstGeom>
        <a:gradFill rotWithShape="0">
          <a:gsLst>
            <a:gs pos="0">
              <a:schemeClr val="accent5">
                <a:hueOff val="-7291290"/>
                <a:satOff val="-496"/>
                <a:lumOff val="1177"/>
                <a:alphaOff val="0"/>
                <a:satMod val="103000"/>
                <a:lumMod val="102000"/>
                <a:tint val="94000"/>
              </a:schemeClr>
            </a:gs>
            <a:gs pos="50000">
              <a:schemeClr val="accent5">
                <a:hueOff val="-7291290"/>
                <a:satOff val="-496"/>
                <a:lumOff val="1177"/>
                <a:alphaOff val="0"/>
                <a:satMod val="110000"/>
                <a:lumMod val="100000"/>
                <a:shade val="100000"/>
              </a:schemeClr>
            </a:gs>
            <a:gs pos="100000">
              <a:schemeClr val="accent5">
                <a:hueOff val="-7291290"/>
                <a:satOff val="-496"/>
                <a:lumOff val="1177"/>
                <a:alphaOff val="0"/>
                <a:lumMod val="99000"/>
                <a:satMod val="120000"/>
                <a:shade val="78000"/>
              </a:schemeClr>
            </a:gs>
          </a:gsLst>
          <a:lin ang="5400000" scaled="0"/>
        </a:gradFill>
        <a:ln w="12700" cap="flat" cmpd="sng" algn="ctr">
          <a:solidFill>
            <a:schemeClr val="accent5">
              <a:hueOff val="-7291290"/>
              <a:satOff val="-496"/>
              <a:lumOff val="117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57D1466-E712-4545-8694-9BD44FC311D9}">
      <dsp:nvSpPr>
        <dsp:cNvPr id="0" name=""/>
        <dsp:cNvSpPr/>
      </dsp:nvSpPr>
      <dsp:spPr>
        <a:xfrm>
          <a:off x="4583447" y="1268590"/>
          <a:ext cx="2083385" cy="2916739"/>
        </a:xfrm>
        <a:prstGeom prst="rect">
          <a:avLst/>
        </a:prstGeom>
        <a:solidFill>
          <a:schemeClr val="accent5">
            <a:tint val="40000"/>
            <a:alpha val="90000"/>
            <a:hueOff val="-11944666"/>
            <a:satOff val="2667"/>
            <a:lumOff val="401"/>
            <a:alphaOff val="0"/>
          </a:schemeClr>
        </a:solidFill>
        <a:ln w="12700" cap="flat" cmpd="sng" algn="ctr">
          <a:solidFill>
            <a:schemeClr val="accent5">
              <a:tint val="40000"/>
              <a:alpha val="90000"/>
              <a:hueOff val="-11944666"/>
              <a:satOff val="2667"/>
              <a:lumOff val="40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2429" tIns="330200" rIns="162429" bIns="330200" numCol="1" spcCol="1270" anchor="t" anchorCtr="0">
          <a:noAutofit/>
        </a:bodyPr>
        <a:lstStyle/>
        <a:p>
          <a:pPr marL="0" lvl="0" indent="0" algn="l" defTabSz="622300">
            <a:lnSpc>
              <a:spcPct val="90000"/>
            </a:lnSpc>
            <a:spcBef>
              <a:spcPct val="0"/>
            </a:spcBef>
            <a:spcAft>
              <a:spcPct val="35000"/>
            </a:spcAft>
            <a:buNone/>
          </a:pPr>
          <a:r>
            <a:rPr lang="en-PK" sz="1400" b="0" i="0" kern="1200" baseline="0"/>
            <a:t>Search for "Python" and install the extension by Microsoft.</a:t>
          </a:r>
          <a:endParaRPr lang="en-US" sz="1400" kern="1200"/>
        </a:p>
      </dsp:txBody>
      <dsp:txXfrm>
        <a:off x="4583447" y="2376951"/>
        <a:ext cx="2083385" cy="1750043"/>
      </dsp:txXfrm>
    </dsp:sp>
    <dsp:sp modelId="{5A0A8BFB-9BB5-4DE8-9425-1248E8A2FB7C}">
      <dsp:nvSpPr>
        <dsp:cNvPr id="0" name=""/>
        <dsp:cNvSpPr/>
      </dsp:nvSpPr>
      <dsp:spPr>
        <a:xfrm>
          <a:off x="5187629" y="1560264"/>
          <a:ext cx="875021" cy="875021"/>
        </a:xfrm>
        <a:prstGeom prst="ellipse">
          <a:avLst/>
        </a:prstGeom>
        <a:gradFill rotWithShape="0">
          <a:gsLst>
            <a:gs pos="0">
              <a:schemeClr val="accent5">
                <a:hueOff val="-9721720"/>
                <a:satOff val="-661"/>
                <a:lumOff val="1569"/>
                <a:alphaOff val="0"/>
                <a:satMod val="103000"/>
                <a:lumMod val="102000"/>
                <a:tint val="94000"/>
              </a:schemeClr>
            </a:gs>
            <a:gs pos="50000">
              <a:schemeClr val="accent5">
                <a:hueOff val="-9721720"/>
                <a:satOff val="-661"/>
                <a:lumOff val="1569"/>
                <a:alphaOff val="0"/>
                <a:satMod val="110000"/>
                <a:lumMod val="100000"/>
                <a:shade val="100000"/>
              </a:schemeClr>
            </a:gs>
            <a:gs pos="100000">
              <a:schemeClr val="accent5">
                <a:hueOff val="-9721720"/>
                <a:satOff val="-661"/>
                <a:lumOff val="1569"/>
                <a:alphaOff val="0"/>
                <a:lumMod val="99000"/>
                <a:satMod val="120000"/>
                <a:shade val="78000"/>
              </a:schemeClr>
            </a:gs>
          </a:gsLst>
          <a:lin ang="5400000" scaled="0"/>
        </a:gradFill>
        <a:ln w="12700" cap="flat" cmpd="sng" algn="ctr">
          <a:solidFill>
            <a:schemeClr val="accent5">
              <a:hueOff val="-9721720"/>
              <a:satOff val="-661"/>
              <a:lumOff val="156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8220" tIns="12700" rIns="68220" bIns="12700" numCol="1" spcCol="1270" anchor="ctr" anchorCtr="0">
          <a:noAutofit/>
        </a:bodyPr>
        <a:lstStyle/>
        <a:p>
          <a:pPr marL="0" lvl="0" indent="0" algn="ctr" defTabSz="1866900">
            <a:lnSpc>
              <a:spcPct val="90000"/>
            </a:lnSpc>
            <a:spcBef>
              <a:spcPct val="0"/>
            </a:spcBef>
            <a:spcAft>
              <a:spcPct val="35000"/>
            </a:spcAft>
            <a:buNone/>
          </a:pPr>
          <a:r>
            <a:rPr lang="en-US" sz="4200" kern="1200"/>
            <a:t>3</a:t>
          </a:r>
        </a:p>
      </dsp:txBody>
      <dsp:txXfrm>
        <a:off x="5315773" y="1688408"/>
        <a:ext cx="618733" cy="618733"/>
      </dsp:txXfrm>
    </dsp:sp>
    <dsp:sp modelId="{F31B9C23-13EC-40F5-8042-90581A10934E}">
      <dsp:nvSpPr>
        <dsp:cNvPr id="0" name=""/>
        <dsp:cNvSpPr/>
      </dsp:nvSpPr>
      <dsp:spPr>
        <a:xfrm>
          <a:off x="4583447" y="4185257"/>
          <a:ext cx="2083385" cy="72"/>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87C1E-4134-4BB6-B4FC-5A1242BD9C64}">
      <dsp:nvSpPr>
        <dsp:cNvPr id="0" name=""/>
        <dsp:cNvSpPr/>
      </dsp:nvSpPr>
      <dsp:spPr>
        <a:xfrm>
          <a:off x="1113309" y="1660090"/>
          <a:ext cx="888042"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3C98BB-07B9-4677-985E-FCD5799E9D32}">
      <dsp:nvSpPr>
        <dsp:cNvPr id="0" name=""/>
        <dsp:cNvSpPr/>
      </dsp:nvSpPr>
      <dsp:spPr>
        <a:xfrm>
          <a:off x="2054634" y="1585530"/>
          <a:ext cx="102124" cy="191293"/>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32E663A-A2F5-4014-BF3F-AEB608F94124}">
      <dsp:nvSpPr>
        <dsp:cNvPr id="0" name=""/>
        <dsp:cNvSpPr/>
      </dsp:nvSpPr>
      <dsp:spPr>
        <a:xfrm>
          <a:off x="552051" y="1209874"/>
          <a:ext cx="900504" cy="90050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4945" tIns="34945" rIns="34945" bIns="34945"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683927" y="1341750"/>
        <a:ext cx="636752" cy="636752"/>
      </dsp:txXfrm>
    </dsp:sp>
    <dsp:sp modelId="{DC3DE8B9-5EDB-4977-B9BA-1BA63BAF5C74}">
      <dsp:nvSpPr>
        <dsp:cNvPr id="0" name=""/>
        <dsp:cNvSpPr/>
      </dsp:nvSpPr>
      <dsp:spPr>
        <a:xfrm>
          <a:off x="3255" y="2275526"/>
          <a:ext cx="1998096"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7612" tIns="165100" rIns="157612" bIns="165100" numCol="1" spcCol="1270" anchor="t" anchorCtr="0">
          <a:noAutofit/>
        </a:bodyPr>
        <a:lstStyle/>
        <a:p>
          <a:pPr marL="0" lvl="0" indent="0" algn="l" defTabSz="488950">
            <a:lnSpc>
              <a:spcPct val="90000"/>
            </a:lnSpc>
            <a:spcBef>
              <a:spcPct val="0"/>
            </a:spcBef>
            <a:spcAft>
              <a:spcPct val="35000"/>
            </a:spcAft>
            <a:buNone/>
          </a:pPr>
          <a:r>
            <a:rPr lang="en-PK" sz="1100" b="0" i="0" kern="1200" baseline="0"/>
            <a:t>Open a Python file or create a new one (File &gt; New File &gt; Save As &gt; example.py).</a:t>
          </a:r>
          <a:endParaRPr lang="en-US" sz="1100" kern="1200"/>
        </a:p>
      </dsp:txBody>
      <dsp:txXfrm>
        <a:off x="3255" y="2668646"/>
        <a:ext cx="1998096" cy="1572480"/>
      </dsp:txXfrm>
    </dsp:sp>
    <dsp:sp modelId="{99B3D3DF-16AD-408B-81F5-42D30FB8A131}">
      <dsp:nvSpPr>
        <dsp:cNvPr id="0" name=""/>
        <dsp:cNvSpPr/>
      </dsp:nvSpPr>
      <dsp:spPr>
        <a:xfrm>
          <a:off x="2223362" y="1661323"/>
          <a:ext cx="1998096"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FD3DEF0-9767-4BA8-AC13-8809CF89A6F8}">
      <dsp:nvSpPr>
        <dsp:cNvPr id="0" name=""/>
        <dsp:cNvSpPr/>
      </dsp:nvSpPr>
      <dsp:spPr>
        <a:xfrm>
          <a:off x="4274742" y="1586560"/>
          <a:ext cx="102124" cy="192342"/>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FE1D6C-0B1A-4007-A8CD-0B0BF9F8D0E9}">
      <dsp:nvSpPr>
        <dsp:cNvPr id="0" name=""/>
        <dsp:cNvSpPr/>
      </dsp:nvSpPr>
      <dsp:spPr>
        <a:xfrm>
          <a:off x="2772159" y="1211107"/>
          <a:ext cx="900504" cy="900504"/>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4945" tIns="34945" rIns="34945" bIns="34945"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2904035" y="1342983"/>
        <a:ext cx="636752" cy="636752"/>
      </dsp:txXfrm>
    </dsp:sp>
    <dsp:sp modelId="{57CF8A6D-5EE7-4866-BD6A-B2ED76DF77FB}">
      <dsp:nvSpPr>
        <dsp:cNvPr id="0" name=""/>
        <dsp:cNvSpPr/>
      </dsp:nvSpPr>
      <dsp:spPr>
        <a:xfrm>
          <a:off x="2223362" y="2278445"/>
          <a:ext cx="1998096"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7612" tIns="165100" rIns="157612" bIns="165100" numCol="1" spcCol="1270" anchor="t" anchorCtr="0">
          <a:noAutofit/>
        </a:bodyPr>
        <a:lstStyle/>
        <a:p>
          <a:pPr marL="0" lvl="0" indent="0" algn="l" defTabSz="488950">
            <a:lnSpc>
              <a:spcPct val="90000"/>
            </a:lnSpc>
            <a:spcBef>
              <a:spcPct val="0"/>
            </a:spcBef>
            <a:spcAft>
              <a:spcPct val="35000"/>
            </a:spcAft>
            <a:buNone/>
          </a:pPr>
          <a:r>
            <a:rPr lang="en-PK" sz="1100" b="0" i="0" kern="1200" baseline="0"/>
            <a:t>Click on the Python interpreter selector in the bottom-left corner of the VS Code window.</a:t>
          </a:r>
          <a:endParaRPr lang="en-US" sz="1100" kern="1200"/>
        </a:p>
      </dsp:txBody>
      <dsp:txXfrm>
        <a:off x="2223362" y="2671565"/>
        <a:ext cx="1998096" cy="1572480"/>
      </dsp:txXfrm>
    </dsp:sp>
    <dsp:sp modelId="{1EBAC06E-C739-4973-A804-1D8414E933FE}">
      <dsp:nvSpPr>
        <dsp:cNvPr id="0" name=""/>
        <dsp:cNvSpPr/>
      </dsp:nvSpPr>
      <dsp:spPr>
        <a:xfrm>
          <a:off x="4443470" y="1661323"/>
          <a:ext cx="999048"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A9D4885-E170-4FCE-90BC-C899DD9BA5CE}">
      <dsp:nvSpPr>
        <dsp:cNvPr id="0" name=""/>
        <dsp:cNvSpPr/>
      </dsp:nvSpPr>
      <dsp:spPr>
        <a:xfrm>
          <a:off x="4992266" y="1211107"/>
          <a:ext cx="900504" cy="900504"/>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4945" tIns="34945" rIns="34945" bIns="34945" numCol="1" spcCol="1270" anchor="ctr" anchorCtr="0">
          <a:noAutofit/>
        </a:bodyPr>
        <a:lstStyle/>
        <a:p>
          <a:pPr marL="0" lvl="0" indent="0" algn="ctr" defTabSz="1778000">
            <a:lnSpc>
              <a:spcPct val="90000"/>
            </a:lnSpc>
            <a:spcBef>
              <a:spcPct val="0"/>
            </a:spcBef>
            <a:spcAft>
              <a:spcPct val="35000"/>
            </a:spcAft>
            <a:buNone/>
          </a:pPr>
          <a:r>
            <a:rPr lang="en-US" sz="4000" kern="1200"/>
            <a:t>3</a:t>
          </a:r>
        </a:p>
      </dsp:txBody>
      <dsp:txXfrm>
        <a:off x="5124142" y="1342983"/>
        <a:ext cx="636752" cy="636752"/>
      </dsp:txXfrm>
    </dsp:sp>
    <dsp:sp modelId="{63EBE7C0-0483-4943-9ECF-AE2A8F52CB2A}">
      <dsp:nvSpPr>
        <dsp:cNvPr id="0" name=""/>
        <dsp:cNvSpPr/>
      </dsp:nvSpPr>
      <dsp:spPr>
        <a:xfrm>
          <a:off x="4443470" y="2278445"/>
          <a:ext cx="1998096"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7612" tIns="165100" rIns="157612" bIns="165100" numCol="1" spcCol="1270" anchor="t" anchorCtr="0">
          <a:noAutofit/>
        </a:bodyPr>
        <a:lstStyle/>
        <a:p>
          <a:pPr marL="0" lvl="0" indent="0" algn="l" defTabSz="488950">
            <a:lnSpc>
              <a:spcPct val="90000"/>
            </a:lnSpc>
            <a:spcBef>
              <a:spcPct val="0"/>
            </a:spcBef>
            <a:spcAft>
              <a:spcPct val="35000"/>
            </a:spcAft>
            <a:buNone/>
          </a:pPr>
          <a:r>
            <a:rPr lang="en-PK" sz="1100" b="0" i="0" kern="1200" baseline="0"/>
            <a:t>Select the interpreter corresponding to the Python version you installed.</a:t>
          </a:r>
          <a:endParaRPr lang="en-US" sz="1100" kern="1200"/>
        </a:p>
      </dsp:txBody>
      <dsp:txXfrm>
        <a:off x="4443470" y="2671565"/>
        <a:ext cx="1998096"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94990-D7F3-44C7-9A0B-33DB9A8CC00E}">
      <dsp:nvSpPr>
        <dsp:cNvPr id="0" name=""/>
        <dsp:cNvSpPr/>
      </dsp:nvSpPr>
      <dsp:spPr>
        <a:xfrm>
          <a:off x="756624" y="751814"/>
          <a:ext cx="603529" cy="71"/>
        </a:xfrm>
        <a:prstGeom prst="rect">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2CBD01-B5D5-4271-A2CD-4B5FBC863A5D}">
      <dsp:nvSpPr>
        <dsp:cNvPr id="0" name=""/>
        <dsp:cNvSpPr/>
      </dsp:nvSpPr>
      <dsp:spPr>
        <a:xfrm>
          <a:off x="1396366" y="701153"/>
          <a:ext cx="69405" cy="129311"/>
        </a:xfrm>
        <a:prstGeom prst="chevron">
          <a:avLst>
            <a:gd name="adj" fmla="val 90000"/>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5BE7C1-E544-4E38-9024-DB7B639626F0}">
      <dsp:nvSpPr>
        <dsp:cNvPr id="0" name=""/>
        <dsp:cNvSpPr/>
      </dsp:nvSpPr>
      <dsp:spPr>
        <a:xfrm>
          <a:off x="401198" y="471864"/>
          <a:ext cx="559970" cy="559970"/>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30" tIns="21730" rIns="21730" bIns="21730" numCol="1" spcCol="1270" anchor="ctr" anchorCtr="0">
          <a:noAutofit/>
        </a:bodyPr>
        <a:lstStyle/>
        <a:p>
          <a:pPr marL="0" lvl="0" indent="0" algn="ctr" defTabSz="1111250">
            <a:lnSpc>
              <a:spcPct val="90000"/>
            </a:lnSpc>
            <a:spcBef>
              <a:spcPct val="0"/>
            </a:spcBef>
            <a:spcAft>
              <a:spcPct val="35000"/>
            </a:spcAft>
            <a:buNone/>
          </a:pPr>
          <a:r>
            <a:rPr lang="en-US" sz="2500" kern="1200"/>
            <a:t>1</a:t>
          </a:r>
        </a:p>
      </dsp:txBody>
      <dsp:txXfrm>
        <a:off x="483204" y="553870"/>
        <a:ext cx="395958" cy="395958"/>
      </dsp:txXfrm>
    </dsp:sp>
    <dsp:sp modelId="{FCC7DB6B-91DB-4274-AFDC-77D8B63E49F1}">
      <dsp:nvSpPr>
        <dsp:cNvPr id="0" name=""/>
        <dsp:cNvSpPr/>
      </dsp:nvSpPr>
      <dsp:spPr>
        <a:xfrm>
          <a:off x="2212" y="1196100"/>
          <a:ext cx="1357941" cy="1965600"/>
        </a:xfrm>
        <a:prstGeom prst="upArrowCallout">
          <a:avLst>
            <a:gd name="adj1" fmla="val 50000"/>
            <a:gd name="adj2" fmla="val 20000"/>
            <a:gd name="adj3" fmla="val 20000"/>
            <a:gd name="adj4" fmla="val 100000"/>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16" tIns="165100" rIns="107116" bIns="165100" numCol="1" spcCol="1270" anchor="t" anchorCtr="0">
          <a:noAutofit/>
        </a:bodyPr>
        <a:lstStyle/>
        <a:p>
          <a:pPr marL="0" lvl="0" indent="0" algn="l" defTabSz="488950">
            <a:lnSpc>
              <a:spcPct val="90000"/>
            </a:lnSpc>
            <a:spcBef>
              <a:spcPct val="0"/>
            </a:spcBef>
            <a:spcAft>
              <a:spcPct val="35000"/>
            </a:spcAft>
            <a:buNone/>
          </a:pPr>
          <a:r>
            <a:rPr lang="en-PK" sz="1100" b="0" i="0" kern="1200" baseline="0"/>
            <a:t>Open a Python file or create a new one (File &gt; New File &gt; Save As &gt; example.py).</a:t>
          </a:r>
          <a:endParaRPr lang="en-US" sz="1100" kern="1200"/>
        </a:p>
      </dsp:txBody>
      <dsp:txXfrm>
        <a:off x="2212" y="1467688"/>
        <a:ext cx="1357941" cy="1694012"/>
      </dsp:txXfrm>
    </dsp:sp>
    <dsp:sp modelId="{587A9361-5495-49AC-BC7F-DC5C31A96AEE}">
      <dsp:nvSpPr>
        <dsp:cNvPr id="0" name=""/>
        <dsp:cNvSpPr/>
      </dsp:nvSpPr>
      <dsp:spPr>
        <a:xfrm>
          <a:off x="1511036" y="754089"/>
          <a:ext cx="1357941" cy="72"/>
        </a:xfrm>
        <a:prstGeom prst="rect">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DF6D29-F983-4223-A94C-4C9A493C6D1E}">
      <dsp:nvSpPr>
        <dsp:cNvPr id="0" name=""/>
        <dsp:cNvSpPr/>
      </dsp:nvSpPr>
      <dsp:spPr>
        <a:xfrm>
          <a:off x="2905190" y="703016"/>
          <a:ext cx="69405" cy="131421"/>
        </a:xfrm>
        <a:prstGeom prst="chevron">
          <a:avLst>
            <a:gd name="adj" fmla="val 90000"/>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85A116-54F2-41F3-B701-FFAED206BA35}">
      <dsp:nvSpPr>
        <dsp:cNvPr id="0" name=""/>
        <dsp:cNvSpPr/>
      </dsp:nvSpPr>
      <dsp:spPr>
        <a:xfrm>
          <a:off x="1910022" y="474139"/>
          <a:ext cx="559970" cy="559970"/>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30" tIns="21730" rIns="21730" bIns="21730" numCol="1" spcCol="1270" anchor="ctr" anchorCtr="0">
          <a:noAutofit/>
        </a:bodyPr>
        <a:lstStyle/>
        <a:p>
          <a:pPr marL="0" lvl="0" indent="0" algn="ctr" defTabSz="1111250">
            <a:lnSpc>
              <a:spcPct val="90000"/>
            </a:lnSpc>
            <a:spcBef>
              <a:spcPct val="0"/>
            </a:spcBef>
            <a:spcAft>
              <a:spcPct val="35000"/>
            </a:spcAft>
            <a:buNone/>
          </a:pPr>
          <a:r>
            <a:rPr lang="en-US" sz="2500" kern="1200"/>
            <a:t>2</a:t>
          </a:r>
        </a:p>
      </dsp:txBody>
      <dsp:txXfrm>
        <a:off x="1992028" y="556145"/>
        <a:ext cx="395958" cy="395958"/>
      </dsp:txXfrm>
    </dsp:sp>
    <dsp:sp modelId="{4669902B-3E22-468B-B3CC-C8FCDACCEE68}">
      <dsp:nvSpPr>
        <dsp:cNvPr id="0" name=""/>
        <dsp:cNvSpPr/>
      </dsp:nvSpPr>
      <dsp:spPr>
        <a:xfrm>
          <a:off x="1511036" y="1201985"/>
          <a:ext cx="1357941" cy="1965600"/>
        </a:xfrm>
        <a:prstGeom prst="upArrowCallout">
          <a:avLst>
            <a:gd name="adj1" fmla="val 50000"/>
            <a:gd name="adj2" fmla="val 20000"/>
            <a:gd name="adj3" fmla="val 20000"/>
            <a:gd name="adj4" fmla="val 100000"/>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16" tIns="165100" rIns="107116" bIns="165100" numCol="1" spcCol="1270" anchor="t" anchorCtr="0">
          <a:noAutofit/>
        </a:bodyPr>
        <a:lstStyle/>
        <a:p>
          <a:pPr marL="0" lvl="0" indent="0" algn="l" defTabSz="488950">
            <a:lnSpc>
              <a:spcPct val="90000"/>
            </a:lnSpc>
            <a:spcBef>
              <a:spcPct val="0"/>
            </a:spcBef>
            <a:spcAft>
              <a:spcPct val="35000"/>
            </a:spcAft>
            <a:buNone/>
          </a:pPr>
          <a:r>
            <a:rPr lang="en-PK" sz="1100" b="0" i="0" kern="1200" baseline="0"/>
            <a:t>Click on the Python interpreter selector in the bottom-left corner of the VS Code window.</a:t>
          </a:r>
          <a:endParaRPr lang="en-US" sz="1100" kern="1200"/>
        </a:p>
      </dsp:txBody>
      <dsp:txXfrm>
        <a:off x="1511036" y="1473573"/>
        <a:ext cx="1357941" cy="1694012"/>
      </dsp:txXfrm>
    </dsp:sp>
    <dsp:sp modelId="{7B8B7563-C6B9-4A9C-94C4-81CF428196D9}">
      <dsp:nvSpPr>
        <dsp:cNvPr id="0" name=""/>
        <dsp:cNvSpPr/>
      </dsp:nvSpPr>
      <dsp:spPr>
        <a:xfrm>
          <a:off x="3019861" y="754089"/>
          <a:ext cx="678970" cy="72"/>
        </a:xfrm>
        <a:prstGeom prst="rect">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48C386-B02E-410C-830E-C0DA367F26AB}">
      <dsp:nvSpPr>
        <dsp:cNvPr id="0" name=""/>
        <dsp:cNvSpPr/>
      </dsp:nvSpPr>
      <dsp:spPr>
        <a:xfrm>
          <a:off x="3418846" y="474139"/>
          <a:ext cx="559970" cy="559970"/>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30" tIns="21730" rIns="21730" bIns="21730" numCol="1" spcCol="1270" anchor="ctr" anchorCtr="0">
          <a:noAutofit/>
        </a:bodyPr>
        <a:lstStyle/>
        <a:p>
          <a:pPr marL="0" lvl="0" indent="0" algn="ctr" defTabSz="1111250">
            <a:lnSpc>
              <a:spcPct val="90000"/>
            </a:lnSpc>
            <a:spcBef>
              <a:spcPct val="0"/>
            </a:spcBef>
            <a:spcAft>
              <a:spcPct val="35000"/>
            </a:spcAft>
            <a:buNone/>
          </a:pPr>
          <a:r>
            <a:rPr lang="en-US" sz="2500" kern="1200"/>
            <a:t>3</a:t>
          </a:r>
        </a:p>
      </dsp:txBody>
      <dsp:txXfrm>
        <a:off x="3500852" y="556145"/>
        <a:ext cx="395958" cy="395958"/>
      </dsp:txXfrm>
    </dsp:sp>
    <dsp:sp modelId="{60B0B815-8C41-47D1-9A39-281C39587523}">
      <dsp:nvSpPr>
        <dsp:cNvPr id="0" name=""/>
        <dsp:cNvSpPr/>
      </dsp:nvSpPr>
      <dsp:spPr>
        <a:xfrm>
          <a:off x="3019861" y="1201985"/>
          <a:ext cx="1357941" cy="1965600"/>
        </a:xfrm>
        <a:prstGeom prst="upArrowCallout">
          <a:avLst>
            <a:gd name="adj1" fmla="val 50000"/>
            <a:gd name="adj2" fmla="val 20000"/>
            <a:gd name="adj3" fmla="val 20000"/>
            <a:gd name="adj4" fmla="val 100000"/>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16" tIns="165100" rIns="107116" bIns="165100" numCol="1" spcCol="1270" anchor="t" anchorCtr="0">
          <a:noAutofit/>
        </a:bodyPr>
        <a:lstStyle/>
        <a:p>
          <a:pPr marL="0" lvl="0" indent="0" algn="l" defTabSz="488950">
            <a:lnSpc>
              <a:spcPct val="90000"/>
            </a:lnSpc>
            <a:spcBef>
              <a:spcPct val="0"/>
            </a:spcBef>
            <a:spcAft>
              <a:spcPct val="35000"/>
            </a:spcAft>
            <a:buNone/>
          </a:pPr>
          <a:r>
            <a:rPr lang="en-PK" sz="1100" b="0" i="0" kern="1200" baseline="0"/>
            <a:t>Select the interpreter corresponding to the Python version you installed.</a:t>
          </a:r>
          <a:endParaRPr lang="en-US" sz="1100" kern="1200"/>
        </a:p>
      </dsp:txBody>
      <dsp:txXfrm>
        <a:off x="3019861" y="1473573"/>
        <a:ext cx="1357941" cy="1694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F8F5C-5D36-4475-A5DD-08C4C757D18B}">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06AF3-149A-4A4B-A818-C0F3869C34A5}">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PK" sz="1700" b="0" i="0" kern="1200" baseline="0"/>
            <a:t>Open a .ipynb file or create one.</a:t>
          </a:r>
          <a:endParaRPr lang="en-US" sz="1700" kern="1200"/>
        </a:p>
      </dsp:txBody>
      <dsp:txXfrm>
        <a:off x="559800" y="3022743"/>
        <a:ext cx="4320000" cy="720000"/>
      </dsp:txXfrm>
    </dsp:sp>
    <dsp:sp modelId="{E7222722-B446-474A-B698-B9E1D7D53C1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C25FC5-B674-4216-8FC8-A64D7FB03AB5}">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PK" sz="1700" b="0" i="0" kern="1200" baseline="0"/>
            <a:t>You'll see the Jupyter toolbar at the top of the notebook for running and managing cells.</a:t>
          </a:r>
          <a:endParaRPr lang="en-US" sz="1700" kern="1200"/>
        </a:p>
      </dsp:txBody>
      <dsp:txXfrm>
        <a:off x="5635800" y="3022743"/>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149E1-C642-4F50-9B67-BBBD72330281}">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D54701-9C01-419A-A65E-289C0230F067}">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Variables are like containers that store data.</a:t>
          </a:r>
          <a:endParaRPr lang="en-US" sz="1700" kern="1200"/>
        </a:p>
      </dsp:txBody>
      <dsp:txXfrm>
        <a:off x="59990" y="2654049"/>
        <a:ext cx="3226223" cy="720000"/>
      </dsp:txXfrm>
    </dsp:sp>
    <dsp:sp modelId="{63FE293A-3B13-4048-BEBD-D60692D34E07}">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A7DC9-8D56-47D4-AA65-CFE15E6A3B0E}">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Think of them as labels for specific memory locations in the computer.</a:t>
          </a:r>
          <a:endParaRPr lang="en-US" sz="1700" kern="1200"/>
        </a:p>
      </dsp:txBody>
      <dsp:txXfrm>
        <a:off x="3850802" y="2654049"/>
        <a:ext cx="3226223" cy="720000"/>
      </dsp:txXfrm>
    </dsp:sp>
    <dsp:sp modelId="{D864E18C-49E1-407C-8C9D-87DE66BDBB7F}">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6DF3C3-6280-4531-A7F0-60E0698DDADE}">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In Python, you don't need to explicitly declare the data type of a variable. Python infers it.</a:t>
          </a:r>
          <a:endParaRPr lang="en-US" sz="1700" kern="1200"/>
        </a:p>
      </dsp:txBody>
      <dsp:txXfrm>
        <a:off x="7641615" y="2654049"/>
        <a:ext cx="3226223"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1E312-E8F7-4903-8AA0-DB3595A0FE54}">
      <dsp:nvSpPr>
        <dsp:cNvPr id="0" name=""/>
        <dsp:cNvSpPr/>
      </dsp:nvSpPr>
      <dsp:spPr>
        <a:xfrm>
          <a:off x="1162225" y="2620"/>
          <a:ext cx="4648902" cy="1357171"/>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344722" rIns="90202" bIns="344722" numCol="1" spcCol="1270" anchor="ctr" anchorCtr="0">
          <a:noAutofit/>
        </a:bodyPr>
        <a:lstStyle/>
        <a:p>
          <a:pPr marL="0" lvl="0" indent="0" algn="l" defTabSz="666750">
            <a:lnSpc>
              <a:spcPct val="90000"/>
            </a:lnSpc>
            <a:spcBef>
              <a:spcPct val="0"/>
            </a:spcBef>
            <a:spcAft>
              <a:spcPct val="35000"/>
            </a:spcAft>
            <a:buNone/>
          </a:pPr>
          <a:r>
            <a:rPr lang="en-US" sz="1500" kern="1200"/>
            <a:t>Without control flow, programs would be very limited. They would only be able to execute a fixed sequence of instructions. Control flow allows programs to:</a:t>
          </a:r>
        </a:p>
      </dsp:txBody>
      <dsp:txXfrm>
        <a:off x="1162225" y="2620"/>
        <a:ext cx="4648902" cy="1357171"/>
      </dsp:txXfrm>
    </dsp:sp>
    <dsp:sp modelId="{D79733BD-3678-4220-A195-6B6AA1C7759E}">
      <dsp:nvSpPr>
        <dsp:cNvPr id="0" name=""/>
        <dsp:cNvSpPr/>
      </dsp:nvSpPr>
      <dsp:spPr>
        <a:xfrm>
          <a:off x="0" y="2620"/>
          <a:ext cx="1162225" cy="1357171"/>
        </a:xfrm>
        <a:prstGeom prst="rect">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134058" rIns="61501" bIns="134058" numCol="1" spcCol="1270" anchor="ctr" anchorCtr="0">
          <a:noAutofit/>
        </a:bodyPr>
        <a:lstStyle/>
        <a:p>
          <a:pPr marL="0" lvl="0" indent="0" algn="ctr" defTabSz="844550">
            <a:lnSpc>
              <a:spcPct val="90000"/>
            </a:lnSpc>
            <a:spcBef>
              <a:spcPct val="0"/>
            </a:spcBef>
            <a:spcAft>
              <a:spcPct val="35000"/>
            </a:spcAft>
            <a:buNone/>
          </a:pPr>
          <a:r>
            <a:rPr lang="en-US" sz="1900" kern="1200"/>
            <a:t>Control</a:t>
          </a:r>
        </a:p>
      </dsp:txBody>
      <dsp:txXfrm>
        <a:off x="0" y="2620"/>
        <a:ext cx="1162225" cy="1357171"/>
      </dsp:txXfrm>
    </dsp:sp>
    <dsp:sp modelId="{24D4DC43-68F8-4A6C-AF0C-984FFDD443E5}">
      <dsp:nvSpPr>
        <dsp:cNvPr id="0" name=""/>
        <dsp:cNvSpPr/>
      </dsp:nvSpPr>
      <dsp:spPr>
        <a:xfrm>
          <a:off x="1162225" y="1441222"/>
          <a:ext cx="4648902" cy="1357171"/>
        </a:xfrm>
        <a:prstGeom prst="rect">
          <a:avLst/>
        </a:prstGeom>
        <a:solidFill>
          <a:schemeClr val="accent5">
            <a:hueOff val="-4050717"/>
            <a:satOff val="-275"/>
            <a:lumOff val="654"/>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344722" rIns="90202" bIns="344722" numCol="1" spcCol="1270" anchor="ctr" anchorCtr="0">
          <a:noAutofit/>
        </a:bodyPr>
        <a:lstStyle/>
        <a:p>
          <a:pPr marL="0" lvl="0" indent="0" algn="l" defTabSz="666750">
            <a:lnSpc>
              <a:spcPct val="90000"/>
            </a:lnSpc>
            <a:spcBef>
              <a:spcPct val="0"/>
            </a:spcBef>
            <a:spcAft>
              <a:spcPct val="35000"/>
            </a:spcAft>
            <a:buNone/>
          </a:pPr>
          <a:r>
            <a:rPr lang="en-US" sz="1500" kern="1200"/>
            <a:t>Make decisions (e.g., "if this condition is true, do this; otherwise, do that").</a:t>
          </a:r>
        </a:p>
      </dsp:txBody>
      <dsp:txXfrm>
        <a:off x="1162225" y="1441222"/>
        <a:ext cx="4648902" cy="1357171"/>
      </dsp:txXfrm>
    </dsp:sp>
    <dsp:sp modelId="{24A95AC8-A015-45B4-99BA-9105F60AB7FB}">
      <dsp:nvSpPr>
        <dsp:cNvPr id="0" name=""/>
        <dsp:cNvSpPr/>
      </dsp:nvSpPr>
      <dsp:spPr>
        <a:xfrm>
          <a:off x="0" y="1441222"/>
          <a:ext cx="1162225" cy="1357171"/>
        </a:xfrm>
        <a:prstGeom prst="rect">
          <a:avLst/>
        </a:prstGeom>
        <a:solidFill>
          <a:schemeClr val="lt1">
            <a:hueOff val="0"/>
            <a:satOff val="0"/>
            <a:lumOff val="0"/>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134058" rIns="61501" bIns="134058" numCol="1" spcCol="1270" anchor="ctr" anchorCtr="0">
          <a:noAutofit/>
        </a:bodyPr>
        <a:lstStyle/>
        <a:p>
          <a:pPr marL="0" lvl="0" indent="0" algn="ctr" defTabSz="844550">
            <a:lnSpc>
              <a:spcPct val="90000"/>
            </a:lnSpc>
            <a:spcBef>
              <a:spcPct val="0"/>
            </a:spcBef>
            <a:spcAft>
              <a:spcPct val="35000"/>
            </a:spcAft>
            <a:buNone/>
          </a:pPr>
          <a:r>
            <a:rPr lang="en-US" sz="1900" kern="1200"/>
            <a:t>Make</a:t>
          </a:r>
        </a:p>
      </dsp:txBody>
      <dsp:txXfrm>
        <a:off x="0" y="1441222"/>
        <a:ext cx="1162225" cy="1357171"/>
      </dsp:txXfrm>
    </dsp:sp>
    <dsp:sp modelId="{F515DD6E-FCF5-41ED-916E-4D70E66C77C3}">
      <dsp:nvSpPr>
        <dsp:cNvPr id="0" name=""/>
        <dsp:cNvSpPr/>
      </dsp:nvSpPr>
      <dsp:spPr>
        <a:xfrm>
          <a:off x="1162225" y="2879824"/>
          <a:ext cx="4648902" cy="1357171"/>
        </a:xfrm>
        <a:prstGeom prst="rect">
          <a:avLst/>
        </a:prstGeom>
        <a:solidFill>
          <a:schemeClr val="accent5">
            <a:hueOff val="-8101434"/>
            <a:satOff val="-551"/>
            <a:lumOff val="1307"/>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344722" rIns="90202" bIns="344722" numCol="1" spcCol="1270" anchor="ctr" anchorCtr="0">
          <a:noAutofit/>
        </a:bodyPr>
        <a:lstStyle/>
        <a:p>
          <a:pPr marL="0" lvl="0" indent="0" algn="l" defTabSz="666750">
            <a:lnSpc>
              <a:spcPct val="90000"/>
            </a:lnSpc>
            <a:spcBef>
              <a:spcPct val="0"/>
            </a:spcBef>
            <a:spcAft>
              <a:spcPct val="35000"/>
            </a:spcAft>
            <a:buNone/>
          </a:pPr>
          <a:r>
            <a:rPr lang="en-US" sz="1500" kern="1200"/>
            <a:t>Repeat actions (e.g., "repeat this process for each item in a list").</a:t>
          </a:r>
        </a:p>
      </dsp:txBody>
      <dsp:txXfrm>
        <a:off x="1162225" y="2879824"/>
        <a:ext cx="4648902" cy="1357171"/>
      </dsp:txXfrm>
    </dsp:sp>
    <dsp:sp modelId="{D9277912-420A-42B1-BB12-EA0555E6055F}">
      <dsp:nvSpPr>
        <dsp:cNvPr id="0" name=""/>
        <dsp:cNvSpPr/>
      </dsp:nvSpPr>
      <dsp:spPr>
        <a:xfrm>
          <a:off x="0" y="2879824"/>
          <a:ext cx="1162225" cy="1357171"/>
        </a:xfrm>
        <a:prstGeom prst="rect">
          <a:avLst/>
        </a:prstGeom>
        <a:solidFill>
          <a:schemeClr val="lt1">
            <a:hueOff val="0"/>
            <a:satOff val="0"/>
            <a:lumOff val="0"/>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134058" rIns="61501" bIns="134058" numCol="1" spcCol="1270" anchor="ctr" anchorCtr="0">
          <a:noAutofit/>
        </a:bodyPr>
        <a:lstStyle/>
        <a:p>
          <a:pPr marL="0" lvl="0" indent="0" algn="ctr" defTabSz="844550">
            <a:lnSpc>
              <a:spcPct val="90000"/>
            </a:lnSpc>
            <a:spcBef>
              <a:spcPct val="0"/>
            </a:spcBef>
            <a:spcAft>
              <a:spcPct val="35000"/>
            </a:spcAft>
            <a:buNone/>
          </a:pPr>
          <a:r>
            <a:rPr lang="en-US" sz="1900" kern="1200"/>
            <a:t>Repeat</a:t>
          </a:r>
        </a:p>
      </dsp:txBody>
      <dsp:txXfrm>
        <a:off x="0" y="2879824"/>
        <a:ext cx="1162225" cy="1357171"/>
      </dsp:txXfrm>
    </dsp:sp>
    <dsp:sp modelId="{F29709DD-EC23-4BC5-B7BB-5132966C123F}">
      <dsp:nvSpPr>
        <dsp:cNvPr id="0" name=""/>
        <dsp:cNvSpPr/>
      </dsp:nvSpPr>
      <dsp:spPr>
        <a:xfrm>
          <a:off x="1162225" y="4318426"/>
          <a:ext cx="4648902" cy="1357171"/>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02" tIns="344722" rIns="90202" bIns="344722" numCol="1" spcCol="1270" anchor="ctr" anchorCtr="0">
          <a:noAutofit/>
        </a:bodyPr>
        <a:lstStyle/>
        <a:p>
          <a:pPr marL="0" lvl="0" indent="0" algn="l" defTabSz="666750">
            <a:lnSpc>
              <a:spcPct val="90000"/>
            </a:lnSpc>
            <a:spcBef>
              <a:spcPct val="0"/>
            </a:spcBef>
            <a:spcAft>
              <a:spcPct val="35000"/>
            </a:spcAft>
            <a:buNone/>
          </a:pPr>
          <a:r>
            <a:rPr lang="en-US" sz="1500" kern="1200"/>
            <a:t>Respond to different inputs and situations.</a:t>
          </a:r>
        </a:p>
      </dsp:txBody>
      <dsp:txXfrm>
        <a:off x="1162225" y="4318426"/>
        <a:ext cx="4648902" cy="1357171"/>
      </dsp:txXfrm>
    </dsp:sp>
    <dsp:sp modelId="{AEF36374-1B25-4E90-A452-5B33C2798A09}">
      <dsp:nvSpPr>
        <dsp:cNvPr id="0" name=""/>
        <dsp:cNvSpPr/>
      </dsp:nvSpPr>
      <dsp:spPr>
        <a:xfrm>
          <a:off x="0" y="4318426"/>
          <a:ext cx="1162225" cy="1357171"/>
        </a:xfrm>
        <a:prstGeom prst="rect">
          <a:avLst/>
        </a:prstGeom>
        <a:solidFill>
          <a:schemeClr val="lt1">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01" tIns="134058" rIns="61501" bIns="134058" numCol="1" spcCol="1270" anchor="ctr" anchorCtr="0">
          <a:noAutofit/>
        </a:bodyPr>
        <a:lstStyle/>
        <a:p>
          <a:pPr marL="0" lvl="0" indent="0" algn="ctr" defTabSz="844550">
            <a:lnSpc>
              <a:spcPct val="90000"/>
            </a:lnSpc>
            <a:spcBef>
              <a:spcPct val="0"/>
            </a:spcBef>
            <a:spcAft>
              <a:spcPct val="35000"/>
            </a:spcAft>
            <a:buNone/>
          </a:pPr>
          <a:r>
            <a:rPr lang="en-US" sz="1900" kern="1200"/>
            <a:t>Respond</a:t>
          </a:r>
        </a:p>
      </dsp:txBody>
      <dsp:txXfrm>
        <a:off x="0" y="4318426"/>
        <a:ext cx="1162225" cy="1357171"/>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C9724-09BA-49A4-9940-F48EE216D7BF}" type="datetimeFigureOut">
              <a:rPr lang="en-PK" smtClean="0"/>
              <a:t>15/04/2025</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438F0-FF40-496B-9336-301C3E2104DC}" type="slidenum">
              <a:rPr lang="en-PK" smtClean="0"/>
              <a:t>‹#›</a:t>
            </a:fld>
            <a:endParaRPr lang="en-PK"/>
          </a:p>
        </p:txBody>
      </p:sp>
    </p:spTree>
    <p:extLst>
      <p:ext uri="{BB962C8B-B14F-4D97-AF65-F5344CB8AC3E}">
        <p14:creationId xmlns:p14="http://schemas.microsoft.com/office/powerpoint/2010/main" val="3430577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734438F0-FF40-496B-9336-301C3E2104DC}" type="slidenum">
              <a:rPr lang="en-PK" smtClean="0"/>
              <a:t>48</a:t>
            </a:fld>
            <a:endParaRPr lang="en-PK"/>
          </a:p>
        </p:txBody>
      </p:sp>
    </p:spTree>
    <p:extLst>
      <p:ext uri="{BB962C8B-B14F-4D97-AF65-F5344CB8AC3E}">
        <p14:creationId xmlns:p14="http://schemas.microsoft.com/office/powerpoint/2010/main" val="3707057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90A9F-658D-6B83-4D2B-7310A714B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2E03C9-CF7B-9595-C605-B85BE3A54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BCA310-F6E7-3826-C0C7-58F094DD2070}"/>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DE25EC58-9DCA-5DC4-5D9D-90E6FBE1C568}"/>
              </a:ext>
            </a:extLst>
          </p:cNvPr>
          <p:cNvSpPr>
            <a:spLocks noGrp="1"/>
          </p:cNvSpPr>
          <p:nvPr>
            <p:ph type="sldNum" sz="quarter" idx="5"/>
          </p:nvPr>
        </p:nvSpPr>
        <p:spPr/>
        <p:txBody>
          <a:bodyPr/>
          <a:lstStyle/>
          <a:p>
            <a:fld id="{734438F0-FF40-496B-9336-301C3E2104DC}" type="slidenum">
              <a:rPr lang="en-PK" smtClean="0"/>
              <a:t>49</a:t>
            </a:fld>
            <a:endParaRPr lang="en-PK"/>
          </a:p>
        </p:txBody>
      </p:sp>
    </p:spTree>
    <p:extLst>
      <p:ext uri="{BB962C8B-B14F-4D97-AF65-F5344CB8AC3E}">
        <p14:creationId xmlns:p14="http://schemas.microsoft.com/office/powerpoint/2010/main" val="2201460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4D943-347B-0024-E837-414BE1E7D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7604C-0CC2-43E2-D00D-92591DFE9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577AB9-4094-C662-2B46-5EB7FC188D50}"/>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4A0284EB-EBD5-6D2A-A65F-960557C32738}"/>
              </a:ext>
            </a:extLst>
          </p:cNvPr>
          <p:cNvSpPr>
            <a:spLocks noGrp="1"/>
          </p:cNvSpPr>
          <p:nvPr>
            <p:ph type="sldNum" sz="quarter" idx="5"/>
          </p:nvPr>
        </p:nvSpPr>
        <p:spPr/>
        <p:txBody>
          <a:bodyPr/>
          <a:lstStyle/>
          <a:p>
            <a:fld id="{734438F0-FF40-496B-9336-301C3E2104DC}" type="slidenum">
              <a:rPr lang="en-PK" smtClean="0"/>
              <a:t>50</a:t>
            </a:fld>
            <a:endParaRPr lang="en-PK"/>
          </a:p>
        </p:txBody>
      </p:sp>
    </p:spTree>
    <p:extLst>
      <p:ext uri="{BB962C8B-B14F-4D97-AF65-F5344CB8AC3E}">
        <p14:creationId xmlns:p14="http://schemas.microsoft.com/office/powerpoint/2010/main" val="819425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12504-92F5-CDD4-5590-B96E1DBF34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B7CE0-D6F6-D99A-05F3-F9C314CE4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48031B-FFD1-31D5-3D9E-A6F85ED43D16}"/>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7CC7FEC4-1F45-1BFE-092D-C6089315ED40}"/>
              </a:ext>
            </a:extLst>
          </p:cNvPr>
          <p:cNvSpPr>
            <a:spLocks noGrp="1"/>
          </p:cNvSpPr>
          <p:nvPr>
            <p:ph type="sldNum" sz="quarter" idx="5"/>
          </p:nvPr>
        </p:nvSpPr>
        <p:spPr/>
        <p:txBody>
          <a:bodyPr/>
          <a:lstStyle/>
          <a:p>
            <a:fld id="{734438F0-FF40-496B-9336-301C3E2104DC}" type="slidenum">
              <a:rPr lang="en-PK" smtClean="0"/>
              <a:t>51</a:t>
            </a:fld>
            <a:endParaRPr lang="en-PK"/>
          </a:p>
        </p:txBody>
      </p:sp>
    </p:spTree>
    <p:extLst>
      <p:ext uri="{BB962C8B-B14F-4D97-AF65-F5344CB8AC3E}">
        <p14:creationId xmlns:p14="http://schemas.microsoft.com/office/powerpoint/2010/main" val="2254066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150C4-96FE-3F34-A4A9-9CB3FBF07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9291B-99FA-32E6-E28F-AF12AE511C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83EE6-2D5A-BCFB-C41D-EC28AC63B64A}"/>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F9A5963E-F57D-DA0E-6338-13F4D841E21E}"/>
              </a:ext>
            </a:extLst>
          </p:cNvPr>
          <p:cNvSpPr>
            <a:spLocks noGrp="1"/>
          </p:cNvSpPr>
          <p:nvPr>
            <p:ph type="sldNum" sz="quarter" idx="5"/>
          </p:nvPr>
        </p:nvSpPr>
        <p:spPr/>
        <p:txBody>
          <a:bodyPr/>
          <a:lstStyle/>
          <a:p>
            <a:fld id="{734438F0-FF40-496B-9336-301C3E2104DC}" type="slidenum">
              <a:rPr lang="en-PK" smtClean="0"/>
              <a:t>52</a:t>
            </a:fld>
            <a:endParaRPr lang="en-PK"/>
          </a:p>
        </p:txBody>
      </p:sp>
    </p:spTree>
    <p:extLst>
      <p:ext uri="{BB962C8B-B14F-4D97-AF65-F5344CB8AC3E}">
        <p14:creationId xmlns:p14="http://schemas.microsoft.com/office/powerpoint/2010/main" val="247755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4995B-AC82-5344-1184-BE1E0FBD1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F9FBC-D9B9-8773-2788-A168BC77A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E3D1B6-97AC-7AF4-B8F1-AF822AA554D2}"/>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90AAF54F-E83C-2498-6934-0AFC0E81336F}"/>
              </a:ext>
            </a:extLst>
          </p:cNvPr>
          <p:cNvSpPr>
            <a:spLocks noGrp="1"/>
          </p:cNvSpPr>
          <p:nvPr>
            <p:ph type="sldNum" sz="quarter" idx="5"/>
          </p:nvPr>
        </p:nvSpPr>
        <p:spPr/>
        <p:txBody>
          <a:bodyPr/>
          <a:lstStyle/>
          <a:p>
            <a:fld id="{734438F0-FF40-496B-9336-301C3E2104DC}" type="slidenum">
              <a:rPr lang="en-PK" smtClean="0"/>
              <a:t>53</a:t>
            </a:fld>
            <a:endParaRPr lang="en-PK"/>
          </a:p>
        </p:txBody>
      </p:sp>
    </p:spTree>
    <p:extLst>
      <p:ext uri="{BB962C8B-B14F-4D97-AF65-F5344CB8AC3E}">
        <p14:creationId xmlns:p14="http://schemas.microsoft.com/office/powerpoint/2010/main" val="2451772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15/04/2025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717349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15/04/2025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173312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15/04/2025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4164975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024938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01V1">
    <p:spTree>
      <p:nvGrpSpPr>
        <p:cNvPr id="1" name=""/>
        <p:cNvGrpSpPr/>
        <p:nvPr/>
      </p:nvGrpSpPr>
      <p:grpSpPr>
        <a:xfrm>
          <a:off x="0" y="0"/>
          <a:ext cx="0" cy="0"/>
          <a:chOff x="0" y="0"/>
          <a:chExt cx="0" cy="0"/>
        </a:xfrm>
      </p:grpSpPr>
      <p:sp>
        <p:nvSpPr>
          <p:cNvPr id="2" name="Title 1"/>
          <p:cNvSpPr>
            <a:spLocks noGrp="1"/>
          </p:cNvSpPr>
          <p:nvPr>
            <p:ph type="ctrTitle"/>
          </p:nvPr>
        </p:nvSpPr>
        <p:spPr>
          <a:xfrm>
            <a:off x="587064" y="2838451"/>
            <a:ext cx="10873099" cy="3435348"/>
          </a:xfrm>
        </p:spPr>
        <p:txBody>
          <a:bodyPr anchor="t">
            <a:noAutofit/>
          </a:bodyPr>
          <a:lstStyle>
            <a:lvl1pPr algn="l">
              <a:defRPr sz="5400"/>
            </a:lvl1pPr>
          </a:lstStyle>
          <a:p>
            <a:r>
              <a:rPr lang="en-US" dirty="0"/>
              <a:t>Click to edit Master title style</a:t>
            </a:r>
          </a:p>
        </p:txBody>
      </p:sp>
      <p:sp>
        <p:nvSpPr>
          <p:cNvPr id="5" name="Footer Placeholder 4"/>
          <p:cNvSpPr>
            <a:spLocks noGrp="1"/>
          </p:cNvSpPr>
          <p:nvPr>
            <p:ph type="ftr" sz="quarter" idx="11"/>
          </p:nvPr>
        </p:nvSpPr>
        <p:spPr>
          <a:xfrm rot="16200000">
            <a:off x="9829799" y="3246438"/>
            <a:ext cx="4114800" cy="365125"/>
          </a:xfrm>
        </p:spPr>
        <p:txBody>
          <a:bodyPr/>
          <a:lstStyle>
            <a:lvl1pPr algn="ctr">
              <a:defRPr sz="1400"/>
            </a:lvl1pPr>
          </a:lstStyle>
          <a:p>
            <a:r>
              <a:rPr lang="en-ID"/>
              <a:t>PRESENTATION TITLE</a:t>
            </a:r>
            <a:endParaRPr lang="en-ID" dirty="0"/>
          </a:p>
        </p:txBody>
      </p:sp>
      <p:sp>
        <p:nvSpPr>
          <p:cNvPr id="8" name="Text Placeholder 7">
            <a:extLst>
              <a:ext uri="{FF2B5EF4-FFF2-40B4-BE49-F238E27FC236}">
                <a16:creationId xmlns:a16="http://schemas.microsoft.com/office/drawing/2014/main" id="{535AAFEA-9797-719F-034E-1443278D0DB8}"/>
              </a:ext>
            </a:extLst>
          </p:cNvPr>
          <p:cNvSpPr>
            <a:spLocks noGrp="1"/>
          </p:cNvSpPr>
          <p:nvPr>
            <p:ph type="body" sz="quarter" idx="12"/>
          </p:nvPr>
        </p:nvSpPr>
        <p:spPr>
          <a:xfrm>
            <a:off x="587064" y="831519"/>
            <a:ext cx="5508625" cy="1282063"/>
          </a:xfrm>
        </p:spPr>
        <p:txBody>
          <a:bodyPr anchor="b" anchorCtr="0">
            <a:noAutofit/>
          </a:bodyPr>
          <a:lstStyle>
            <a:lvl1pPr>
              <a:lnSpc>
                <a:spcPct val="150000"/>
              </a:lnSpc>
              <a:spcBef>
                <a:spcPts val="0"/>
              </a:spcBef>
              <a:defRPr sz="1800"/>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5CE0C2E3-CA8C-11A5-4187-F0CF961435E7}"/>
              </a:ext>
            </a:extLst>
          </p:cNvPr>
          <p:cNvCxnSpPr>
            <a:cxnSpLocks/>
          </p:cNvCxnSpPr>
          <p:nvPr userDrawn="1"/>
        </p:nvCxnSpPr>
        <p:spPr>
          <a:xfrm>
            <a:off x="587375" y="2476017"/>
            <a:ext cx="1440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865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Text Boxes T21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4260845" y="583762"/>
            <a:ext cx="5903917" cy="1363279"/>
          </a:xfrm>
        </p:spPr>
        <p:txBody>
          <a:bodyPr anchor="b">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lvl1pPr>
              <a:defRPr sz="1400"/>
            </a:lvl1pPr>
          </a:lstStyle>
          <a:p>
            <a:r>
              <a:rPr lang="en-ID"/>
              <a:t>PRESENTATION TITLE</a:t>
            </a:r>
            <a:endParaRPr lang="en-ID" dirty="0"/>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313D6F03-414F-3442-0C5B-EC8851378160}"/>
              </a:ext>
            </a:extLst>
          </p:cNvPr>
          <p:cNvSpPr>
            <a:spLocks noGrp="1"/>
          </p:cNvSpPr>
          <p:nvPr>
            <p:ph type="pic" sz="quarter" idx="12"/>
          </p:nvPr>
        </p:nvSpPr>
        <p:spPr>
          <a:xfrm>
            <a:off x="587375" y="583762"/>
            <a:ext cx="3307710" cy="2845238"/>
          </a:xfrm>
        </p:spPr>
        <p:txBody>
          <a:bodyPr/>
          <a:lstStyle/>
          <a:p>
            <a:endParaRPr lang="en-ID"/>
          </a:p>
        </p:txBody>
      </p:sp>
      <p:sp>
        <p:nvSpPr>
          <p:cNvPr id="15" name="Text Placeholder 7">
            <a:extLst>
              <a:ext uri="{FF2B5EF4-FFF2-40B4-BE49-F238E27FC236}">
                <a16:creationId xmlns:a16="http://schemas.microsoft.com/office/drawing/2014/main" id="{30F909D4-E12E-D857-5C0F-AC49137ECED0}"/>
              </a:ext>
            </a:extLst>
          </p:cNvPr>
          <p:cNvSpPr>
            <a:spLocks noGrp="1"/>
          </p:cNvSpPr>
          <p:nvPr>
            <p:ph type="body" sz="quarter" idx="19"/>
          </p:nvPr>
        </p:nvSpPr>
        <p:spPr>
          <a:xfrm>
            <a:off x="598648" y="4204262"/>
            <a:ext cx="5497351" cy="2069976"/>
          </a:xfrm>
        </p:spPr>
        <p:txBody>
          <a:bodyPr>
            <a:noAutofit/>
          </a:bodyPr>
          <a:lstStyle>
            <a:lvl1pPr>
              <a:lnSpc>
                <a:spcPct val="100000"/>
              </a:lnSpc>
              <a:spcBef>
                <a:spcPts val="0"/>
              </a:spcBef>
              <a:defRPr sz="160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6" name="Text Placeholder 6">
            <a:extLst>
              <a:ext uri="{FF2B5EF4-FFF2-40B4-BE49-F238E27FC236}">
                <a16:creationId xmlns:a16="http://schemas.microsoft.com/office/drawing/2014/main" id="{D9A7C6B9-F9E3-11CA-996C-1400E78E8C4A}"/>
              </a:ext>
            </a:extLst>
          </p:cNvPr>
          <p:cNvSpPr>
            <a:spLocks noGrp="1"/>
          </p:cNvSpPr>
          <p:nvPr>
            <p:ph type="body" sz="quarter" idx="20"/>
          </p:nvPr>
        </p:nvSpPr>
        <p:spPr>
          <a:xfrm>
            <a:off x="598648" y="3800342"/>
            <a:ext cx="5497351" cy="369600"/>
          </a:xfrm>
        </p:spPr>
        <p:txBody>
          <a:bodyPr anchor="b">
            <a:noAutofit/>
          </a:bodyPr>
          <a:lstStyle>
            <a:lvl1pPr>
              <a:lnSpc>
                <a:spcPct val="100000"/>
              </a:lnSpc>
              <a:spcBef>
                <a:spcPts val="0"/>
              </a:spcBef>
              <a:defRPr sz="1800" b="1"/>
            </a:lvl1pPr>
          </a:lstStyle>
          <a:p>
            <a:pPr lvl="0"/>
            <a:r>
              <a:rPr lang="en-US" dirty="0"/>
              <a:t>Click to edit Master text styles</a:t>
            </a:r>
          </a:p>
        </p:txBody>
      </p:sp>
      <p:sp>
        <p:nvSpPr>
          <p:cNvPr id="18" name="Text Placeholder 7">
            <a:extLst>
              <a:ext uri="{FF2B5EF4-FFF2-40B4-BE49-F238E27FC236}">
                <a16:creationId xmlns:a16="http://schemas.microsoft.com/office/drawing/2014/main" id="{2D5D7C07-6B3C-15BC-89D7-C350EEEDCC8A}"/>
              </a:ext>
            </a:extLst>
          </p:cNvPr>
          <p:cNvSpPr>
            <a:spLocks noGrp="1"/>
          </p:cNvSpPr>
          <p:nvPr>
            <p:ph type="body" sz="quarter" idx="21"/>
          </p:nvPr>
        </p:nvSpPr>
        <p:spPr>
          <a:xfrm>
            <a:off x="4260845" y="2389035"/>
            <a:ext cx="5903917" cy="1039965"/>
          </a:xfrm>
          <a:solidFill>
            <a:schemeClr val="accent1"/>
          </a:solidFill>
        </p:spPr>
        <p:txBody>
          <a:bodyPr>
            <a:noAutofit/>
          </a:bodyPr>
          <a:lstStyle>
            <a:lvl1pPr>
              <a:lnSpc>
                <a:spcPct val="100000"/>
              </a:lnSpc>
              <a:spcBef>
                <a:spcPts val="0"/>
              </a:spcBef>
              <a:defRPr sz="1600">
                <a:solidFill>
                  <a:schemeClr val="bg1"/>
                </a:solidFill>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9" name="Text Placeholder 6">
            <a:extLst>
              <a:ext uri="{FF2B5EF4-FFF2-40B4-BE49-F238E27FC236}">
                <a16:creationId xmlns:a16="http://schemas.microsoft.com/office/drawing/2014/main" id="{E8838539-7911-12CA-D3CA-8D3DCC5FBDAA}"/>
              </a:ext>
            </a:extLst>
          </p:cNvPr>
          <p:cNvSpPr>
            <a:spLocks noGrp="1"/>
          </p:cNvSpPr>
          <p:nvPr>
            <p:ph type="body" sz="quarter" idx="22"/>
          </p:nvPr>
        </p:nvSpPr>
        <p:spPr>
          <a:xfrm>
            <a:off x="4260845" y="1985115"/>
            <a:ext cx="5903917" cy="369600"/>
          </a:xfrm>
          <a:solidFill>
            <a:schemeClr val="accent1"/>
          </a:solidFill>
        </p:spPr>
        <p:txBody>
          <a:bodyPr anchor="ctr">
            <a:noAutofit/>
          </a:bodyPr>
          <a:lstStyle>
            <a:lvl1pPr>
              <a:lnSpc>
                <a:spcPct val="100000"/>
              </a:lnSpc>
              <a:spcBef>
                <a:spcPts val="0"/>
              </a:spcBef>
              <a:defRPr sz="1800" b="1">
                <a:solidFill>
                  <a:schemeClr val="bg1"/>
                </a:solidFill>
              </a:defRPr>
            </a:lvl1pPr>
          </a:lstStyle>
          <a:p>
            <a:pPr lvl="0"/>
            <a:r>
              <a:rPr lang="en-US" dirty="0"/>
              <a:t>Click to edit Master text styles</a:t>
            </a:r>
          </a:p>
        </p:txBody>
      </p:sp>
      <p:sp>
        <p:nvSpPr>
          <p:cNvPr id="20" name="Picture Placeholder 5">
            <a:extLst>
              <a:ext uri="{FF2B5EF4-FFF2-40B4-BE49-F238E27FC236}">
                <a16:creationId xmlns:a16="http://schemas.microsoft.com/office/drawing/2014/main" id="{51A6B93B-6DAC-B391-38AC-0BDB74ED2E9A}"/>
              </a:ext>
            </a:extLst>
          </p:cNvPr>
          <p:cNvSpPr>
            <a:spLocks noGrp="1"/>
          </p:cNvSpPr>
          <p:nvPr>
            <p:ph type="pic" sz="quarter" idx="23"/>
          </p:nvPr>
        </p:nvSpPr>
        <p:spPr>
          <a:xfrm>
            <a:off x="6461760" y="3800342"/>
            <a:ext cx="4998403" cy="2473458"/>
          </a:xfrm>
        </p:spPr>
        <p:txBody>
          <a:bodyPr/>
          <a:lstStyle/>
          <a:p>
            <a:endParaRPr lang="en-ID"/>
          </a:p>
        </p:txBody>
      </p:sp>
    </p:spTree>
    <p:extLst>
      <p:ext uri="{BB962C8B-B14F-4D97-AF65-F5344CB8AC3E}">
        <p14:creationId xmlns:p14="http://schemas.microsoft.com/office/powerpoint/2010/main" val="643389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 xmlns:ma14="http://schemas.microsoft.com/office/mac/drawingml/2011/main"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14084972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Text Box T2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E2A2-57CA-76B4-7FC7-0E7E733D4B24}"/>
              </a:ext>
            </a:extLst>
          </p:cNvPr>
          <p:cNvSpPr>
            <a:spLocks noGrp="1"/>
          </p:cNvSpPr>
          <p:nvPr>
            <p:ph type="title"/>
          </p:nvPr>
        </p:nvSpPr>
        <p:spPr>
          <a:xfrm>
            <a:off x="594733" y="585048"/>
            <a:ext cx="5139174" cy="2020734"/>
          </a:xfrm>
        </p:spPr>
        <p:txBody>
          <a:bodyPr anchor="b">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D5902CC6-0866-F6F1-FFC1-330B30DD7393}"/>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id="{4CCFEAA7-A226-2E50-AD23-5FE2A5B98604}"/>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id="{C69D59CD-16F0-1FCD-4958-4D1937859515}"/>
              </a:ext>
            </a:extLst>
          </p:cNvPr>
          <p:cNvSpPr>
            <a:spLocks noGrp="1"/>
          </p:cNvSpPr>
          <p:nvPr>
            <p:ph type="pic" sz="quarter" idx="12"/>
          </p:nvPr>
        </p:nvSpPr>
        <p:spPr>
          <a:xfrm>
            <a:off x="6096000" y="584200"/>
            <a:ext cx="5486399" cy="5689600"/>
          </a:xfrm>
        </p:spPr>
        <p:txBody>
          <a:bodyPr/>
          <a:lstStyle/>
          <a:p>
            <a:endParaRPr lang="en-ID"/>
          </a:p>
        </p:txBody>
      </p:sp>
      <p:sp>
        <p:nvSpPr>
          <p:cNvPr id="8" name="Text Placeholder 7">
            <a:extLst>
              <a:ext uri="{FF2B5EF4-FFF2-40B4-BE49-F238E27FC236}">
                <a16:creationId xmlns:a16="http://schemas.microsoft.com/office/drawing/2014/main" id="{D1694355-D2F1-6177-CA10-2FB2BDCA94FF}"/>
              </a:ext>
            </a:extLst>
          </p:cNvPr>
          <p:cNvSpPr>
            <a:spLocks noGrp="1"/>
          </p:cNvSpPr>
          <p:nvPr>
            <p:ph type="body" sz="quarter" idx="13"/>
          </p:nvPr>
        </p:nvSpPr>
        <p:spPr>
          <a:xfrm>
            <a:off x="594733" y="3044021"/>
            <a:ext cx="5139174" cy="3228931"/>
          </a:xfrm>
        </p:spPr>
        <p:txBody>
          <a:bodyPr>
            <a:noAutofit/>
          </a:bodyPr>
          <a:lstStyle>
            <a:lvl1pPr>
              <a:lnSpc>
                <a:spcPct val="100000"/>
              </a:lnSpc>
              <a:spcBef>
                <a:spcPts val="0"/>
              </a:spcBef>
              <a:defRPr sz="160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1" name="Text Placeholder 6">
            <a:extLst>
              <a:ext uri="{FF2B5EF4-FFF2-40B4-BE49-F238E27FC236}">
                <a16:creationId xmlns:a16="http://schemas.microsoft.com/office/drawing/2014/main" id="{3686FCB5-A714-48C5-F801-8BC93CA09E32}"/>
              </a:ext>
            </a:extLst>
          </p:cNvPr>
          <p:cNvSpPr>
            <a:spLocks noGrp="1"/>
          </p:cNvSpPr>
          <p:nvPr>
            <p:ph type="body" sz="quarter" idx="17"/>
          </p:nvPr>
        </p:nvSpPr>
        <p:spPr>
          <a:xfrm>
            <a:off x="594733" y="2640102"/>
            <a:ext cx="5139174" cy="369600"/>
          </a:xfrm>
        </p:spPr>
        <p:txBody>
          <a:bodyPr anchor="ctr">
            <a:noAutofit/>
          </a:bodyPr>
          <a:lstStyle>
            <a:lvl1pPr>
              <a:lnSpc>
                <a:spcPct val="100000"/>
              </a:lnSpc>
              <a:spcBef>
                <a:spcPts val="0"/>
              </a:spcBef>
              <a:defRPr sz="1800" b="1"/>
            </a:lvl1pPr>
          </a:lstStyle>
          <a:p>
            <a:pPr lvl="0"/>
            <a:r>
              <a:rPr lang="en-US" dirty="0"/>
              <a:t>Click to edit Master text styles</a:t>
            </a:r>
          </a:p>
        </p:txBody>
      </p:sp>
    </p:spTree>
    <p:extLst>
      <p:ext uri="{BB962C8B-B14F-4D97-AF65-F5344CB8AC3E}">
        <p14:creationId xmlns:p14="http://schemas.microsoft.com/office/powerpoint/2010/main" val="2084585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 Text Boxes T21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419B-0A7A-D6A9-278B-3CB3F6B13C8C}"/>
              </a:ext>
            </a:extLst>
          </p:cNvPr>
          <p:cNvSpPr>
            <a:spLocks noGrp="1"/>
          </p:cNvSpPr>
          <p:nvPr>
            <p:ph type="title"/>
          </p:nvPr>
        </p:nvSpPr>
        <p:spPr>
          <a:xfrm>
            <a:off x="6461760" y="583760"/>
            <a:ext cx="4998403" cy="1968969"/>
          </a:xfrm>
        </p:spPr>
        <p:txBody>
          <a:bodyPr anchor="b">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F2475DCC-A5DC-45EE-5280-E6AF55C5FBDB}"/>
              </a:ext>
            </a:extLst>
          </p:cNvPr>
          <p:cNvSpPr>
            <a:spLocks noGrp="1"/>
          </p:cNvSpPr>
          <p:nvPr>
            <p:ph type="ftr" sz="quarter" idx="10"/>
          </p:nvPr>
        </p:nvSpPr>
        <p:spPr/>
        <p:txBody>
          <a:bodyPr/>
          <a:lstStyle>
            <a:lvl1pPr>
              <a:defRPr sz="1400"/>
            </a:lvl1pPr>
          </a:lstStyle>
          <a:p>
            <a:r>
              <a:rPr lang="en-ID"/>
              <a:t>PRESENTATION TITLE</a:t>
            </a:r>
            <a:endParaRPr lang="en-ID" dirty="0"/>
          </a:p>
        </p:txBody>
      </p:sp>
      <p:sp>
        <p:nvSpPr>
          <p:cNvPr id="4" name="Slide Number Placeholder 3">
            <a:extLst>
              <a:ext uri="{FF2B5EF4-FFF2-40B4-BE49-F238E27FC236}">
                <a16:creationId xmlns:a16="http://schemas.microsoft.com/office/drawing/2014/main" id="{24554E76-F34B-95F8-FD2E-0312C265AECF}"/>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6">
            <a:extLst>
              <a:ext uri="{FF2B5EF4-FFF2-40B4-BE49-F238E27FC236}">
                <a16:creationId xmlns:a16="http://schemas.microsoft.com/office/drawing/2014/main" id="{FD592EB7-0888-4601-189D-47D758F2EA24}"/>
              </a:ext>
            </a:extLst>
          </p:cNvPr>
          <p:cNvSpPr>
            <a:spLocks noGrp="1"/>
          </p:cNvSpPr>
          <p:nvPr>
            <p:ph type="pic" sz="quarter" idx="12"/>
          </p:nvPr>
        </p:nvSpPr>
        <p:spPr>
          <a:xfrm>
            <a:off x="587374" y="583762"/>
            <a:ext cx="5508626" cy="2852921"/>
          </a:xfrm>
        </p:spPr>
      </p:sp>
      <p:sp>
        <p:nvSpPr>
          <p:cNvPr id="6" name="Text Placeholder 7">
            <a:extLst>
              <a:ext uri="{FF2B5EF4-FFF2-40B4-BE49-F238E27FC236}">
                <a16:creationId xmlns:a16="http://schemas.microsoft.com/office/drawing/2014/main" id="{CE0B81CE-6929-E4CC-C71A-EF2B068F196A}"/>
              </a:ext>
            </a:extLst>
          </p:cNvPr>
          <p:cNvSpPr>
            <a:spLocks noGrp="1"/>
          </p:cNvSpPr>
          <p:nvPr>
            <p:ph type="body" sz="quarter" idx="19"/>
          </p:nvPr>
        </p:nvSpPr>
        <p:spPr>
          <a:xfrm>
            <a:off x="6467108" y="2993316"/>
            <a:ext cx="4993056" cy="3280483"/>
          </a:xfrm>
        </p:spPr>
        <p:txBody>
          <a:bodyPr>
            <a:noAutofit/>
          </a:bodyPr>
          <a:lstStyle>
            <a:lvl1pPr>
              <a:lnSpc>
                <a:spcPct val="100000"/>
              </a:lnSpc>
              <a:spcBef>
                <a:spcPts val="0"/>
              </a:spcBef>
              <a:defRPr sz="160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0" name="Text Placeholder 6">
            <a:extLst>
              <a:ext uri="{FF2B5EF4-FFF2-40B4-BE49-F238E27FC236}">
                <a16:creationId xmlns:a16="http://schemas.microsoft.com/office/drawing/2014/main" id="{FD8EAAF9-B567-F3DE-EADE-BD3C4999F980}"/>
              </a:ext>
            </a:extLst>
          </p:cNvPr>
          <p:cNvSpPr>
            <a:spLocks noGrp="1"/>
          </p:cNvSpPr>
          <p:nvPr>
            <p:ph type="body" sz="quarter" idx="20"/>
          </p:nvPr>
        </p:nvSpPr>
        <p:spPr>
          <a:xfrm>
            <a:off x="6467108" y="2589397"/>
            <a:ext cx="4993056" cy="369600"/>
          </a:xfrm>
        </p:spPr>
        <p:txBody>
          <a:bodyPr anchor="ctr">
            <a:noAutofit/>
          </a:bodyPr>
          <a:lstStyle>
            <a:lvl1pPr>
              <a:lnSpc>
                <a:spcPct val="100000"/>
              </a:lnSpc>
              <a:spcBef>
                <a:spcPts val="0"/>
              </a:spcBef>
              <a:defRPr sz="1800" b="1"/>
            </a:lvl1pPr>
          </a:lstStyle>
          <a:p>
            <a:pPr lvl="0"/>
            <a:r>
              <a:rPr lang="en-US" dirty="0"/>
              <a:t>Click to edit Master text styles</a:t>
            </a:r>
          </a:p>
        </p:txBody>
      </p:sp>
      <p:sp>
        <p:nvSpPr>
          <p:cNvPr id="15" name="Text Placeholder 7">
            <a:extLst>
              <a:ext uri="{FF2B5EF4-FFF2-40B4-BE49-F238E27FC236}">
                <a16:creationId xmlns:a16="http://schemas.microsoft.com/office/drawing/2014/main" id="{02A0E491-4E40-2D59-0554-83237080D02A}"/>
              </a:ext>
            </a:extLst>
          </p:cNvPr>
          <p:cNvSpPr>
            <a:spLocks noGrp="1"/>
          </p:cNvSpPr>
          <p:nvPr>
            <p:ph type="body" sz="quarter" idx="21"/>
          </p:nvPr>
        </p:nvSpPr>
        <p:spPr>
          <a:xfrm>
            <a:off x="606096" y="4206364"/>
            <a:ext cx="5484556" cy="2067436"/>
          </a:xfrm>
        </p:spPr>
        <p:txBody>
          <a:bodyPr>
            <a:noAutofit/>
          </a:bodyPr>
          <a:lstStyle>
            <a:lvl1pPr>
              <a:lnSpc>
                <a:spcPct val="100000"/>
              </a:lnSpc>
              <a:spcBef>
                <a:spcPts val="0"/>
              </a:spcBef>
              <a:defRPr sz="160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6" name="Text Placeholder 6">
            <a:extLst>
              <a:ext uri="{FF2B5EF4-FFF2-40B4-BE49-F238E27FC236}">
                <a16:creationId xmlns:a16="http://schemas.microsoft.com/office/drawing/2014/main" id="{8045C4D4-8C2A-BFF6-183B-55B8DAEE397D}"/>
              </a:ext>
            </a:extLst>
          </p:cNvPr>
          <p:cNvSpPr>
            <a:spLocks noGrp="1"/>
          </p:cNvSpPr>
          <p:nvPr>
            <p:ph type="body" sz="quarter" idx="22"/>
          </p:nvPr>
        </p:nvSpPr>
        <p:spPr>
          <a:xfrm>
            <a:off x="606096" y="3802444"/>
            <a:ext cx="5484556" cy="369600"/>
          </a:xfrm>
        </p:spPr>
        <p:txBody>
          <a:bodyPr anchor="b">
            <a:noAutofit/>
          </a:bodyPr>
          <a:lstStyle>
            <a:lvl1pPr>
              <a:lnSpc>
                <a:spcPct val="100000"/>
              </a:lnSpc>
              <a:spcBef>
                <a:spcPts val="0"/>
              </a:spcBef>
              <a:defRPr sz="1800" b="1"/>
            </a:lvl1pPr>
          </a:lstStyle>
          <a:p>
            <a:pPr lvl="0"/>
            <a:r>
              <a:rPr lang="en-US" dirty="0"/>
              <a:t>Click to edit Master text styles</a:t>
            </a:r>
          </a:p>
        </p:txBody>
      </p:sp>
    </p:spTree>
    <p:extLst>
      <p:ext uri="{BB962C8B-B14F-4D97-AF65-F5344CB8AC3E}">
        <p14:creationId xmlns:p14="http://schemas.microsoft.com/office/powerpoint/2010/main" val="4139220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Text Box T20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5B17-B4A1-EB92-A298-388D035BB224}"/>
              </a:ext>
            </a:extLst>
          </p:cNvPr>
          <p:cNvSpPr>
            <a:spLocks noGrp="1"/>
          </p:cNvSpPr>
          <p:nvPr>
            <p:ph type="title"/>
          </p:nvPr>
        </p:nvSpPr>
        <p:spPr>
          <a:xfrm>
            <a:off x="4445639" y="584200"/>
            <a:ext cx="7014524" cy="1315830"/>
          </a:xfrm>
        </p:spPr>
        <p:txBody>
          <a:bodyPr anchor="b">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AC6CE9A8-062F-E52A-B822-F2C682A3C03D}"/>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1CDEB065-BE89-3D91-17A6-55B54A05854D}"/>
              </a:ext>
            </a:extLst>
          </p:cNvPr>
          <p:cNvSpPr>
            <a:spLocks noGrp="1"/>
          </p:cNvSpPr>
          <p:nvPr>
            <p:ph type="pic" sz="quarter" idx="12"/>
          </p:nvPr>
        </p:nvSpPr>
        <p:spPr>
          <a:xfrm>
            <a:off x="587375" y="584200"/>
            <a:ext cx="3492500" cy="5689600"/>
          </a:xfrm>
        </p:spPr>
        <p:txBody>
          <a:bodyPr/>
          <a:lstStyle/>
          <a:p>
            <a:endParaRPr lang="en-ID"/>
          </a:p>
        </p:txBody>
      </p:sp>
      <p:sp>
        <p:nvSpPr>
          <p:cNvPr id="13" name="Text Placeholder 7">
            <a:extLst>
              <a:ext uri="{FF2B5EF4-FFF2-40B4-BE49-F238E27FC236}">
                <a16:creationId xmlns:a16="http://schemas.microsoft.com/office/drawing/2014/main" id="{6873FB4D-3191-8151-C064-9EECD7441760}"/>
              </a:ext>
            </a:extLst>
          </p:cNvPr>
          <p:cNvSpPr>
            <a:spLocks noGrp="1"/>
          </p:cNvSpPr>
          <p:nvPr>
            <p:ph type="body" sz="quarter" idx="15"/>
          </p:nvPr>
        </p:nvSpPr>
        <p:spPr>
          <a:xfrm>
            <a:off x="4445634" y="2339801"/>
            <a:ext cx="7014523" cy="3933999"/>
          </a:xfrm>
        </p:spPr>
        <p:txBody>
          <a:bodyPr>
            <a:noAutofit/>
          </a:bodyPr>
          <a:lstStyle>
            <a:lvl1pPr>
              <a:lnSpc>
                <a:spcPct val="100000"/>
              </a:lnSpc>
              <a:spcBef>
                <a:spcPts val="0"/>
              </a:spcBef>
              <a:defRPr sz="160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4" name="Text Placeholder 6">
            <a:extLst>
              <a:ext uri="{FF2B5EF4-FFF2-40B4-BE49-F238E27FC236}">
                <a16:creationId xmlns:a16="http://schemas.microsoft.com/office/drawing/2014/main" id="{FF0670D4-0039-A043-64E8-E076E96B2F3B}"/>
              </a:ext>
            </a:extLst>
          </p:cNvPr>
          <p:cNvSpPr>
            <a:spLocks noGrp="1"/>
          </p:cNvSpPr>
          <p:nvPr>
            <p:ph type="body" sz="quarter" idx="17"/>
          </p:nvPr>
        </p:nvSpPr>
        <p:spPr>
          <a:xfrm>
            <a:off x="4445634" y="1935882"/>
            <a:ext cx="7014523" cy="369600"/>
          </a:xfrm>
        </p:spPr>
        <p:txBody>
          <a:bodyPr anchor="ctr">
            <a:noAutofit/>
          </a:bodyPr>
          <a:lstStyle>
            <a:lvl1pPr>
              <a:lnSpc>
                <a:spcPct val="100000"/>
              </a:lnSpc>
              <a:spcBef>
                <a:spcPts val="0"/>
              </a:spcBef>
              <a:defRPr sz="1800" b="1"/>
            </a:lvl1pPr>
          </a:lstStyle>
          <a:p>
            <a:pPr lvl="0"/>
            <a:r>
              <a:rPr lang="en-US" dirty="0"/>
              <a:t>Click to edit Master text styles</a:t>
            </a:r>
          </a:p>
        </p:txBody>
      </p:sp>
    </p:spTree>
    <p:extLst>
      <p:ext uri="{BB962C8B-B14F-4D97-AF65-F5344CB8AC3E}">
        <p14:creationId xmlns:p14="http://schemas.microsoft.com/office/powerpoint/2010/main" val="1945555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 Text Box T20V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599020" y="3724275"/>
            <a:ext cx="5140800" cy="2549962"/>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lvl1pPr>
              <a:defRPr sz="1400"/>
            </a:lvl1pPr>
          </a:lstStyle>
          <a:p>
            <a:r>
              <a:rPr lang="en-ID"/>
              <a:t>PRESENTATION TITLE</a:t>
            </a:r>
            <a:endParaRPr lang="en-ID" dirty="0"/>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11" name="Picture Placeholder 5">
            <a:extLst>
              <a:ext uri="{FF2B5EF4-FFF2-40B4-BE49-F238E27FC236}">
                <a16:creationId xmlns:a16="http://schemas.microsoft.com/office/drawing/2014/main" id="{5E5AE0EA-E418-F652-0112-3BBECBF9F31B}"/>
              </a:ext>
            </a:extLst>
          </p:cNvPr>
          <p:cNvSpPr>
            <a:spLocks noGrp="1"/>
          </p:cNvSpPr>
          <p:nvPr>
            <p:ph type="pic" sz="quarter" idx="13"/>
          </p:nvPr>
        </p:nvSpPr>
        <p:spPr>
          <a:xfrm>
            <a:off x="4389864" y="596463"/>
            <a:ext cx="3279453" cy="2832538"/>
          </a:xfrm>
        </p:spPr>
        <p:txBody>
          <a:bodyPr/>
          <a:lstStyle/>
          <a:p>
            <a:endParaRPr lang="en-ID"/>
          </a:p>
        </p:txBody>
      </p:sp>
      <p:sp>
        <p:nvSpPr>
          <p:cNvPr id="5" name="Picture Placeholder 5">
            <a:extLst>
              <a:ext uri="{FF2B5EF4-FFF2-40B4-BE49-F238E27FC236}">
                <a16:creationId xmlns:a16="http://schemas.microsoft.com/office/drawing/2014/main" id="{A7ED85CF-BEC5-15F1-62CF-8326B6EF318C}"/>
              </a:ext>
            </a:extLst>
          </p:cNvPr>
          <p:cNvSpPr>
            <a:spLocks noGrp="1"/>
          </p:cNvSpPr>
          <p:nvPr>
            <p:ph type="pic" sz="quarter" idx="17"/>
          </p:nvPr>
        </p:nvSpPr>
        <p:spPr>
          <a:xfrm>
            <a:off x="8180710" y="596463"/>
            <a:ext cx="3279453" cy="2832538"/>
          </a:xfrm>
        </p:spPr>
        <p:txBody>
          <a:bodyPr/>
          <a:lstStyle/>
          <a:p>
            <a:endParaRPr lang="en-ID"/>
          </a:p>
        </p:txBody>
      </p:sp>
      <p:sp>
        <p:nvSpPr>
          <p:cNvPr id="8" name="Picture Placeholder 5">
            <a:extLst>
              <a:ext uri="{FF2B5EF4-FFF2-40B4-BE49-F238E27FC236}">
                <a16:creationId xmlns:a16="http://schemas.microsoft.com/office/drawing/2014/main" id="{30C6ED5E-424B-D5DA-A879-D025C9ADAAEE}"/>
              </a:ext>
            </a:extLst>
          </p:cNvPr>
          <p:cNvSpPr>
            <a:spLocks noGrp="1"/>
          </p:cNvSpPr>
          <p:nvPr>
            <p:ph type="pic" sz="quarter" idx="18"/>
          </p:nvPr>
        </p:nvSpPr>
        <p:spPr>
          <a:xfrm>
            <a:off x="599018" y="596463"/>
            <a:ext cx="3279453" cy="2832538"/>
          </a:xfrm>
        </p:spPr>
        <p:txBody>
          <a:bodyPr/>
          <a:lstStyle/>
          <a:p>
            <a:endParaRPr lang="en-ID"/>
          </a:p>
        </p:txBody>
      </p:sp>
      <p:sp>
        <p:nvSpPr>
          <p:cNvPr id="18" name="Text Placeholder 7">
            <a:extLst>
              <a:ext uri="{FF2B5EF4-FFF2-40B4-BE49-F238E27FC236}">
                <a16:creationId xmlns:a16="http://schemas.microsoft.com/office/drawing/2014/main" id="{0A71C7C2-73FB-2D78-6ABE-C37B2354D666}"/>
              </a:ext>
            </a:extLst>
          </p:cNvPr>
          <p:cNvSpPr>
            <a:spLocks noGrp="1"/>
          </p:cNvSpPr>
          <p:nvPr>
            <p:ph type="body" sz="quarter" idx="19"/>
          </p:nvPr>
        </p:nvSpPr>
        <p:spPr>
          <a:xfrm>
            <a:off x="6096000" y="4128194"/>
            <a:ext cx="5139174" cy="2146044"/>
          </a:xfrm>
        </p:spPr>
        <p:txBody>
          <a:bodyPr>
            <a:noAutofit/>
          </a:bodyPr>
          <a:lstStyle>
            <a:lvl1pPr>
              <a:lnSpc>
                <a:spcPct val="100000"/>
              </a:lnSpc>
              <a:spcBef>
                <a:spcPts val="0"/>
              </a:spcBef>
              <a:defRPr sz="160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9" name="Text Placeholder 6">
            <a:extLst>
              <a:ext uri="{FF2B5EF4-FFF2-40B4-BE49-F238E27FC236}">
                <a16:creationId xmlns:a16="http://schemas.microsoft.com/office/drawing/2014/main" id="{54CF75B1-5A69-01B6-2D5A-143528AD52A4}"/>
              </a:ext>
            </a:extLst>
          </p:cNvPr>
          <p:cNvSpPr>
            <a:spLocks noGrp="1"/>
          </p:cNvSpPr>
          <p:nvPr>
            <p:ph type="body" sz="quarter" idx="20"/>
          </p:nvPr>
        </p:nvSpPr>
        <p:spPr>
          <a:xfrm>
            <a:off x="6096000" y="3724274"/>
            <a:ext cx="5139174" cy="369600"/>
          </a:xfrm>
        </p:spPr>
        <p:txBody>
          <a:bodyPr anchor="b">
            <a:noAutofit/>
          </a:bodyPr>
          <a:lstStyle>
            <a:lvl1pPr>
              <a:lnSpc>
                <a:spcPct val="100000"/>
              </a:lnSpc>
              <a:spcBef>
                <a:spcPts val="0"/>
              </a:spcBef>
              <a:defRPr sz="1800" b="1"/>
            </a:lvl1pPr>
          </a:lstStyle>
          <a:p>
            <a:pPr lvl="0"/>
            <a:r>
              <a:rPr lang="en-US" dirty="0"/>
              <a:t>Click to edit Master text styles</a:t>
            </a:r>
          </a:p>
        </p:txBody>
      </p:sp>
    </p:spTree>
    <p:extLst>
      <p:ext uri="{BB962C8B-B14F-4D97-AF65-F5344CB8AC3E}">
        <p14:creationId xmlns:p14="http://schemas.microsoft.com/office/powerpoint/2010/main" val="2478869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15/04/2025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859299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3738C-94B3-412E-9990-9711BE4C9ABE}" type="datetimeFigureOut">
              <a:rPr lang="en-PK" smtClean="0"/>
              <a:t>15/04/2025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64238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3738C-94B3-412E-9990-9711BE4C9ABE}" type="datetimeFigureOut">
              <a:rPr lang="en-PK" smtClean="0"/>
              <a:t>15/04/2025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895074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3738C-94B3-412E-9990-9711BE4C9ABE}" type="datetimeFigureOut">
              <a:rPr lang="en-PK" smtClean="0"/>
              <a:t>15/04/2025</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344844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3738C-94B3-412E-9990-9711BE4C9ABE}" type="datetimeFigureOut">
              <a:rPr lang="en-PK" smtClean="0"/>
              <a:t>15/04/2025</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3192542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3738C-94B3-412E-9990-9711BE4C9ABE}" type="datetimeFigureOut">
              <a:rPr lang="en-PK" smtClean="0"/>
              <a:t>15/04/2025</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41220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3738C-94B3-412E-9990-9711BE4C9ABE}" type="datetimeFigureOut">
              <a:rPr lang="en-PK" smtClean="0"/>
              <a:t>15/04/2025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810261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3738C-94B3-412E-9990-9711BE4C9ABE}" type="datetimeFigureOut">
              <a:rPr lang="en-PK" smtClean="0"/>
              <a:t>15/04/2025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72684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03738C-94B3-412E-9990-9711BE4C9ABE}" type="datetimeFigureOut">
              <a:rPr lang="en-PK" smtClean="0"/>
              <a:t>15/04/2025</a:t>
            </a:fld>
            <a:endParaRPr lang="en-P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9FBE85-A459-4DFE-9790-BF92CD928A86}" type="slidenum">
              <a:rPr lang="en-PK" smtClean="0"/>
              <a:t>‹#›</a:t>
            </a:fld>
            <a:endParaRPr lang="en-PK"/>
          </a:p>
        </p:txBody>
      </p:sp>
    </p:spTree>
    <p:extLst>
      <p:ext uri="{BB962C8B-B14F-4D97-AF65-F5344CB8AC3E}">
        <p14:creationId xmlns:p14="http://schemas.microsoft.com/office/powerpoint/2010/main" val="26458433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1" r:id="rId14"/>
    <p:sldLayoutId id="2147483694" r:id="rId15"/>
    <p:sldLayoutId id="2147483695" r:id="rId16"/>
    <p:sldLayoutId id="2147483697" r:id="rId17"/>
    <p:sldLayoutId id="2147483698" r:id="rId18"/>
    <p:sldLayoutId id="214748369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e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jpeg"/><Relationship Id="rId10" Type="http://schemas.openxmlformats.org/officeDocument/2006/relationships/image" Target="../media/image10.png"/><Relationship Id="rId19" Type="http://schemas.openxmlformats.org/officeDocument/2006/relationships/image" Target="../media/image19.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9.xml"/><Relationship Id="rId4" Type="http://schemas.openxmlformats.org/officeDocument/2006/relationships/image" Target="../media/image61.jpe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8D89-547A-1BE1-9C4A-02740206CB08}"/>
              </a:ext>
            </a:extLst>
          </p:cNvPr>
          <p:cNvSpPr>
            <a:spLocks noGrp="1"/>
          </p:cNvSpPr>
          <p:nvPr>
            <p:ph type="ctrTitle"/>
          </p:nvPr>
        </p:nvSpPr>
        <p:spPr>
          <a:xfrm>
            <a:off x="4780546" y="126091"/>
            <a:ext cx="7150196" cy="2387600"/>
          </a:xfrm>
        </p:spPr>
        <p:txBody>
          <a:bodyPr>
            <a:normAutofit/>
          </a:bodyPr>
          <a:lstStyle/>
          <a:p>
            <a:r>
              <a:rPr lang="en-GB" dirty="0">
                <a:solidFill>
                  <a:srgbClr val="50F3FB"/>
                </a:solidFill>
              </a:rPr>
              <a:t>Getting Started Python</a:t>
            </a:r>
            <a:endParaRPr lang="en-PK" dirty="0">
              <a:solidFill>
                <a:srgbClr val="50F3FB"/>
              </a:solidFill>
            </a:endParaRPr>
          </a:p>
        </p:txBody>
      </p:sp>
      <p:pic>
        <p:nvPicPr>
          <p:cNvPr id="5" name="Picture 4">
            <a:extLst>
              <a:ext uri="{FF2B5EF4-FFF2-40B4-BE49-F238E27FC236}">
                <a16:creationId xmlns:a16="http://schemas.microsoft.com/office/drawing/2014/main" id="{0D639BFE-7E5E-C162-4BBC-F5EAC91A21C7}"/>
              </a:ext>
            </a:extLst>
          </p:cNvPr>
          <p:cNvPicPr>
            <a:picLocks noChangeAspect="1"/>
          </p:cNvPicPr>
          <p:nvPr/>
        </p:nvPicPr>
        <p:blipFill>
          <a:blip r:embed="rId2"/>
          <a:stretch>
            <a:fillRect/>
          </a:stretch>
        </p:blipFill>
        <p:spPr>
          <a:xfrm>
            <a:off x="103069" y="126091"/>
            <a:ext cx="8809129" cy="5655942"/>
          </a:xfrm>
          <a:prstGeom prst="rect">
            <a:avLst/>
          </a:prstGeom>
        </p:spPr>
      </p:pic>
    </p:spTree>
    <p:extLst>
      <p:ext uri="{BB962C8B-B14F-4D97-AF65-F5344CB8AC3E}">
        <p14:creationId xmlns:p14="http://schemas.microsoft.com/office/powerpoint/2010/main" val="3094822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1805BE-ACF9-F2E0-F1D0-AD87E592E8D0}"/>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AA796A0-CCDA-C6FF-86B6-D80753B97489}"/>
              </a:ext>
            </a:extLst>
          </p:cNvPr>
          <p:cNvSpPr>
            <a:spLocks noGrp="1"/>
          </p:cNvSpPr>
          <p:nvPr>
            <p:ph type="title"/>
          </p:nvPr>
        </p:nvSpPr>
        <p:spPr>
          <a:xfrm>
            <a:off x="793662" y="386930"/>
            <a:ext cx="10066122" cy="1298448"/>
          </a:xfrm>
        </p:spPr>
        <p:txBody>
          <a:bodyPr anchor="b">
            <a:normAutofit/>
          </a:bodyPr>
          <a:lstStyle/>
          <a:p>
            <a:r>
              <a:rPr lang="en-GB" sz="4800"/>
              <a:t>Install Virtual Environment</a:t>
            </a:r>
            <a:endParaRPr lang="en-PK" sz="4800"/>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0EB074D-7501-4139-075D-5817C5F26344}"/>
              </a:ext>
            </a:extLst>
          </p:cNvPr>
          <p:cNvPicPr>
            <a:picLocks noChangeAspect="1"/>
          </p:cNvPicPr>
          <p:nvPr/>
        </p:nvPicPr>
        <p:blipFill>
          <a:blip r:embed="rId2"/>
          <a:stretch>
            <a:fillRect/>
          </a:stretch>
        </p:blipFill>
        <p:spPr>
          <a:xfrm>
            <a:off x="5911532" y="3195441"/>
            <a:ext cx="5150277" cy="2291872"/>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ext Placeholder 1">
            <a:extLst>
              <a:ext uri="{FF2B5EF4-FFF2-40B4-BE49-F238E27FC236}">
                <a16:creationId xmlns:a16="http://schemas.microsoft.com/office/drawing/2014/main" id="{FAE3FB03-F2B3-C29D-0FD1-4317CF86E89A}"/>
              </a:ext>
            </a:extLst>
          </p:cNvPr>
          <p:cNvGraphicFramePr>
            <a:graphicFrameLocks noGrp="1"/>
          </p:cNvGraphicFramePr>
          <p:nvPr>
            <p:ph idx="1"/>
            <p:extLst>
              <p:ext uri="{D42A27DB-BD31-4B8C-83A1-F6EECF244321}">
                <p14:modId xmlns:p14="http://schemas.microsoft.com/office/powerpoint/2010/main" val="1800001553"/>
              </p:ext>
            </p:extLst>
          </p:nvPr>
        </p:nvGraphicFramePr>
        <p:xfrm>
          <a:off x="793661" y="2599509"/>
          <a:ext cx="4530898" cy="363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9418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755C69-F60A-CD84-9B24-8F596CB37490}"/>
              </a:ext>
            </a:extLst>
          </p:cNvPr>
          <p:cNvSpPr>
            <a:spLocks noGrp="1"/>
          </p:cNvSpPr>
          <p:nvPr>
            <p:ph type="title"/>
          </p:nvPr>
        </p:nvSpPr>
        <p:spPr>
          <a:xfrm>
            <a:off x="793662" y="386930"/>
            <a:ext cx="10066122" cy="1298448"/>
          </a:xfrm>
        </p:spPr>
        <p:txBody>
          <a:bodyPr anchor="b">
            <a:normAutofit/>
          </a:bodyPr>
          <a:lstStyle/>
          <a:p>
            <a:r>
              <a:rPr lang="en-GB" sz="4800"/>
              <a:t>Run Python Code</a:t>
            </a:r>
            <a:endParaRPr lang="en-PK" sz="4800"/>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13E1ED96-75F4-EBAF-F273-3781572E2107}"/>
              </a:ext>
            </a:extLst>
          </p:cNvPr>
          <p:cNvSpPr>
            <a:spLocks noGrp="1" noChangeArrowheads="1"/>
          </p:cNvSpPr>
          <p:nvPr>
            <p:ph idx="1"/>
          </p:nvPr>
        </p:nvSpPr>
        <p:spPr bwMode="auto">
          <a:xfrm>
            <a:off x="793661" y="2599509"/>
            <a:ext cx="4530898" cy="36394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PK" altLang="en-PK" sz="2000" b="0" i="0" u="none" strike="noStrike" cap="none" normalizeH="0" baseline="0" dirty="0">
                <a:ln>
                  <a:noFill/>
                </a:ln>
                <a:effectLst/>
                <a:latin typeface="Arial" panose="020B0604020202020204" pitchFamily="34" charset="0"/>
              </a:rPr>
              <a:t>To run your Python code, press </a:t>
            </a:r>
            <a:r>
              <a:rPr kumimoji="0" lang="en-PK" altLang="en-PK" sz="2000" b="0" i="0" u="none" strike="noStrike" cap="none" normalizeH="0" baseline="0" dirty="0" err="1">
                <a:ln>
                  <a:noFill/>
                </a:ln>
                <a:effectLst/>
                <a:latin typeface="Arial Unicode MS"/>
              </a:rPr>
              <a:t>Ctrl+Shift+D</a:t>
            </a:r>
            <a:r>
              <a:rPr kumimoji="0" lang="en-PK" altLang="en-PK" sz="2000" b="0" i="0" u="none" strike="noStrike" cap="none" normalizeH="0" baseline="0" dirty="0">
                <a:ln>
                  <a:noFill/>
                </a:ln>
                <a:effectLst/>
              </a:rPr>
              <a:t> to open the Run and Debug view, then click "Run Python File". </a:t>
            </a:r>
            <a:endParaRPr kumimoji="0" lang="en-PK" altLang="en-PK" sz="2000" b="0" i="0" u="none" strike="noStrike" cap="none" normalizeH="0" baseline="0" dirty="0">
              <a:ln>
                <a:noFill/>
              </a:ln>
              <a:effectLst/>
              <a:latin typeface="Arial" panose="020B0604020202020204" pitchFamily="34" charset="0"/>
            </a:endParaRPr>
          </a:p>
        </p:txBody>
      </p:sp>
      <p:pic>
        <p:nvPicPr>
          <p:cNvPr id="8" name="Graphic 7" descr="Web Design">
            <a:extLst>
              <a:ext uri="{FF2B5EF4-FFF2-40B4-BE49-F238E27FC236}">
                <a16:creationId xmlns:a16="http://schemas.microsoft.com/office/drawing/2014/main" id="{F734D646-4254-A56C-FB5D-74CC7D2D71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88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D749D-1EBB-5A9D-23EC-FA1CFFE8E571}"/>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Set Up an Anaconda Environment</a:t>
            </a:r>
          </a:p>
        </p:txBody>
      </p:sp>
      <p:sp>
        <p:nvSpPr>
          <p:cNvPr id="3" name="Content Placeholder 2">
            <a:extLst>
              <a:ext uri="{FF2B5EF4-FFF2-40B4-BE49-F238E27FC236}">
                <a16:creationId xmlns:a16="http://schemas.microsoft.com/office/drawing/2014/main" id="{7A465EDC-FD28-2CE6-B27F-A0D4B4D6941B}"/>
              </a:ext>
            </a:extLst>
          </p:cNvPr>
          <p:cNvSpPr>
            <a:spLocks noGrp="1"/>
          </p:cNvSpPr>
          <p:nvPr>
            <p:ph idx="1"/>
          </p:nvPr>
        </p:nvSpPr>
        <p:spPr>
          <a:xfrm>
            <a:off x="1198181" y="1839595"/>
            <a:ext cx="9795638" cy="943119"/>
          </a:xfrm>
        </p:spPr>
        <p:txBody>
          <a:bodyPr vert="horz" lIns="91440" tIns="45720" rIns="91440" bIns="45720" rtlCol="0">
            <a:normAutofit/>
          </a:bodyPr>
          <a:lstStyle/>
          <a:p>
            <a:pPr algn="ctr"/>
            <a:r>
              <a:rPr lang="en-US" sz="2400" dirty="0"/>
              <a:t>Open the </a:t>
            </a:r>
            <a:r>
              <a:rPr lang="en-US" sz="2400" b="1" dirty="0"/>
              <a:t>Anaconda Prompt</a:t>
            </a:r>
            <a:r>
              <a:rPr lang="en-US" sz="2400" dirty="0"/>
              <a:t>.</a:t>
            </a:r>
          </a:p>
        </p:txBody>
      </p:sp>
      <p:pic>
        <p:nvPicPr>
          <p:cNvPr id="5" name="Picture 4">
            <a:extLst>
              <a:ext uri="{FF2B5EF4-FFF2-40B4-BE49-F238E27FC236}">
                <a16:creationId xmlns:a16="http://schemas.microsoft.com/office/drawing/2014/main" id="{C83E3081-2718-06CC-E6F3-7C5BD53E052B}"/>
              </a:ext>
            </a:extLst>
          </p:cNvPr>
          <p:cNvPicPr>
            <a:picLocks noChangeAspect="1"/>
          </p:cNvPicPr>
          <p:nvPr/>
        </p:nvPicPr>
        <p:blipFill>
          <a:blip r:embed="rId2"/>
          <a:stretch>
            <a:fillRect/>
          </a:stretch>
        </p:blipFill>
        <p:spPr>
          <a:xfrm>
            <a:off x="181234" y="3953318"/>
            <a:ext cx="5828261" cy="1355069"/>
          </a:xfrm>
          <a:prstGeom prst="rect">
            <a:avLst/>
          </a:prstGeom>
        </p:spPr>
      </p:pic>
      <p:pic>
        <p:nvPicPr>
          <p:cNvPr id="7" name="Picture 6">
            <a:extLst>
              <a:ext uri="{FF2B5EF4-FFF2-40B4-BE49-F238E27FC236}">
                <a16:creationId xmlns:a16="http://schemas.microsoft.com/office/drawing/2014/main" id="{A51525EF-DCE0-6745-4ADD-B80BC4D40AE2}"/>
              </a:ext>
            </a:extLst>
          </p:cNvPr>
          <p:cNvPicPr>
            <a:picLocks noChangeAspect="1"/>
          </p:cNvPicPr>
          <p:nvPr/>
        </p:nvPicPr>
        <p:blipFill>
          <a:blip r:embed="rId3"/>
          <a:stretch>
            <a:fillRect/>
          </a:stretch>
        </p:blipFill>
        <p:spPr>
          <a:xfrm>
            <a:off x="6182505" y="4011600"/>
            <a:ext cx="5828261" cy="1238505"/>
          </a:xfrm>
          <a:prstGeom prst="rect">
            <a:avLst/>
          </a:prstGeom>
        </p:spPr>
      </p:pic>
    </p:spTree>
    <p:extLst>
      <p:ext uri="{BB962C8B-B14F-4D97-AF65-F5344CB8AC3E}">
        <p14:creationId xmlns:p14="http://schemas.microsoft.com/office/powerpoint/2010/main" val="691088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C2D8-BCE2-0EC8-9C9E-6BE7D170EECD}"/>
              </a:ext>
            </a:extLst>
          </p:cNvPr>
          <p:cNvSpPr>
            <a:spLocks noGrp="1"/>
          </p:cNvSpPr>
          <p:nvPr>
            <p:ph type="title"/>
          </p:nvPr>
        </p:nvSpPr>
        <p:spPr/>
        <p:txBody>
          <a:bodyPr/>
          <a:lstStyle/>
          <a:p>
            <a:r>
              <a:rPr lang="en-GB" dirty="0"/>
              <a:t>Install </a:t>
            </a:r>
            <a:r>
              <a:rPr lang="en-GB" dirty="0" err="1"/>
              <a:t>Jupyter</a:t>
            </a:r>
            <a:r>
              <a:rPr lang="en-GB" dirty="0"/>
              <a:t> Notebook in the environment:</a:t>
            </a:r>
            <a:endParaRPr lang="en-PK" dirty="0"/>
          </a:p>
        </p:txBody>
      </p:sp>
      <p:pic>
        <p:nvPicPr>
          <p:cNvPr id="5" name="Content Placeholder 4">
            <a:extLst>
              <a:ext uri="{FF2B5EF4-FFF2-40B4-BE49-F238E27FC236}">
                <a16:creationId xmlns:a16="http://schemas.microsoft.com/office/drawing/2014/main" id="{158B907E-D9C2-74D6-027C-73898881C5E0}"/>
              </a:ext>
            </a:extLst>
          </p:cNvPr>
          <p:cNvPicPr>
            <a:picLocks noGrp="1" noChangeAspect="1"/>
          </p:cNvPicPr>
          <p:nvPr>
            <p:ph idx="1"/>
          </p:nvPr>
        </p:nvPicPr>
        <p:blipFill>
          <a:blip r:embed="rId2"/>
          <a:stretch>
            <a:fillRect/>
          </a:stretch>
        </p:blipFill>
        <p:spPr>
          <a:xfrm>
            <a:off x="905769" y="1631447"/>
            <a:ext cx="6401129" cy="1054154"/>
          </a:xfrm>
        </p:spPr>
      </p:pic>
      <p:sp>
        <p:nvSpPr>
          <p:cNvPr id="8" name="Title 1">
            <a:extLst>
              <a:ext uri="{FF2B5EF4-FFF2-40B4-BE49-F238E27FC236}">
                <a16:creationId xmlns:a16="http://schemas.microsoft.com/office/drawing/2014/main" id="{34E9FFEE-1BBC-9358-B5DF-05C0EA70BCEB}"/>
              </a:ext>
            </a:extLst>
          </p:cNvPr>
          <p:cNvSpPr txBox="1">
            <a:spLocks/>
          </p:cNvSpPr>
          <p:nvPr/>
        </p:nvSpPr>
        <p:spPr>
          <a:xfrm>
            <a:off x="770631" y="29570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Configure </a:t>
            </a:r>
            <a:r>
              <a:rPr lang="en-GB" dirty="0" err="1"/>
              <a:t>Jupyter</a:t>
            </a:r>
            <a:r>
              <a:rPr lang="en-GB" dirty="0"/>
              <a:t> in VS Code</a:t>
            </a:r>
            <a:endParaRPr lang="en-PK" dirty="0"/>
          </a:p>
        </p:txBody>
      </p:sp>
      <p:sp>
        <p:nvSpPr>
          <p:cNvPr id="9" name="Rectangle 1">
            <a:extLst>
              <a:ext uri="{FF2B5EF4-FFF2-40B4-BE49-F238E27FC236}">
                <a16:creationId xmlns:a16="http://schemas.microsoft.com/office/drawing/2014/main" id="{172EF0CF-9DB7-DF8D-237D-1ADBDAB62257}"/>
              </a:ext>
            </a:extLst>
          </p:cNvPr>
          <p:cNvSpPr>
            <a:spLocks noChangeArrowheads="1"/>
          </p:cNvSpPr>
          <p:nvPr/>
        </p:nvSpPr>
        <p:spPr bwMode="auto">
          <a:xfrm>
            <a:off x="770631" y="4017486"/>
            <a:ext cx="866775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Open the command palette in VS Code (</a:t>
            </a:r>
            <a:r>
              <a:rPr kumimoji="0" lang="en-PK" altLang="en-PK" sz="1000" b="0" i="0" u="none" strike="noStrike" cap="none" normalizeH="0" baseline="0" dirty="0" err="1">
                <a:ln>
                  <a:noFill/>
                </a:ln>
                <a:solidFill>
                  <a:schemeClr val="tx1"/>
                </a:solidFill>
                <a:effectLst/>
                <a:latin typeface="Arial Unicode MS"/>
              </a:rPr>
              <a:t>Ctrl+Shift+P</a:t>
            </a:r>
            <a:r>
              <a:rPr kumimoji="0" lang="en-PK" altLang="en-PK" sz="800" b="0" i="0" u="none" strike="noStrike" cap="none" normalizeH="0" baseline="0" dirty="0">
                <a:ln>
                  <a:noFill/>
                </a:ln>
                <a:solidFill>
                  <a:schemeClr val="tx1"/>
                </a:solidFill>
                <a:effectLst/>
              </a:rPr>
              <a:t>) and type </a:t>
            </a:r>
            <a:r>
              <a:rPr kumimoji="0" lang="en-PK" altLang="en-PK" sz="1800" b="1" i="0" u="none" strike="noStrike" cap="none" normalizeH="0" baseline="0" dirty="0">
                <a:ln>
                  <a:noFill/>
                </a:ln>
                <a:solidFill>
                  <a:schemeClr val="tx1"/>
                </a:solidFill>
                <a:effectLst/>
                <a:latin typeface="Arial" panose="020B0604020202020204" pitchFamily="34" charset="0"/>
              </a:rPr>
              <a:t>"Python: Select Interpreter"</a:t>
            </a:r>
            <a:r>
              <a:rPr kumimoji="0" lang="en-PK" altLang="en-PK"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Select the interpreter corresponding to your Anaconda environment e.g., </a:t>
            </a:r>
            <a:r>
              <a:rPr kumimoji="0" lang="en-PK" altLang="en-PK" sz="1000" b="0" i="0" u="none" strike="noStrike" cap="none" normalizeH="0" baseline="0" dirty="0" err="1">
                <a:ln>
                  <a:noFill/>
                </a:ln>
                <a:solidFill>
                  <a:schemeClr val="tx1"/>
                </a:solidFill>
                <a:effectLst/>
                <a:latin typeface="Arial Unicode MS"/>
              </a:rPr>
              <a:t>myenv</a:t>
            </a:r>
            <a:r>
              <a:rPr kumimoji="0" lang="en-PK" altLang="en-PK" sz="800" b="0" i="0" u="none" strike="noStrike" cap="none" normalizeH="0" baseline="0" dirty="0">
                <a:ln>
                  <a:noFill/>
                </a:ln>
                <a:solidFill>
                  <a:schemeClr val="tx1"/>
                </a:solidFill>
                <a:effectLst/>
              </a:rPr>
              <a:t>).</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Install </a:t>
            </a:r>
            <a:r>
              <a:rPr kumimoji="0" lang="en-PK" altLang="en-PK" sz="1800" b="0" i="0" u="none" strike="noStrike" cap="none" normalizeH="0" baseline="0" dirty="0" err="1">
                <a:ln>
                  <a:noFill/>
                </a:ln>
                <a:solidFill>
                  <a:schemeClr val="tx1"/>
                </a:solidFill>
                <a:effectLst/>
                <a:latin typeface="Arial" panose="020B0604020202020204" pitchFamily="34" charset="0"/>
              </a:rPr>
              <a:t>Jupyter</a:t>
            </a:r>
            <a:r>
              <a:rPr kumimoji="0" lang="en-PK" altLang="en-PK" sz="1800" b="0" i="0" u="none" strike="noStrike" cap="none" normalizeH="0" baseline="0" dirty="0">
                <a:ln>
                  <a:noFill/>
                </a:ln>
                <a:solidFill>
                  <a:schemeClr val="tx1"/>
                </a:solidFill>
                <a:effectLst/>
                <a:latin typeface="Arial" panose="020B0604020202020204" pitchFamily="34" charset="0"/>
              </a:rPr>
              <a:t> support in VS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Search for and install the "</a:t>
            </a:r>
            <a:r>
              <a:rPr kumimoji="0" lang="en-PK" altLang="en-PK" sz="1800" b="0" i="0" u="none" strike="noStrike" cap="none" normalizeH="0" baseline="0" dirty="0" err="1">
                <a:ln>
                  <a:noFill/>
                </a:ln>
                <a:solidFill>
                  <a:schemeClr val="tx1"/>
                </a:solidFill>
                <a:effectLst/>
                <a:latin typeface="Arial" panose="020B0604020202020204" pitchFamily="34" charset="0"/>
              </a:rPr>
              <a:t>Jupyter</a:t>
            </a:r>
            <a:r>
              <a:rPr kumimoji="0" lang="en-PK" altLang="en-PK" sz="1800" b="0" i="0" u="none" strike="noStrike" cap="none" normalizeH="0" baseline="0" dirty="0">
                <a:ln>
                  <a:noFill/>
                </a:ln>
                <a:solidFill>
                  <a:schemeClr val="tx1"/>
                </a:solidFill>
                <a:effectLst/>
                <a:latin typeface="Arial" panose="020B0604020202020204" pitchFamily="34" charset="0"/>
              </a:rPr>
              <a:t>" extension from the Extensions view.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79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03EA4-EC93-017C-45F2-8AF57EB98AB1}"/>
              </a:ext>
            </a:extLst>
          </p:cNvPr>
          <p:cNvSpPr>
            <a:spLocks noGrp="1"/>
          </p:cNvSpPr>
          <p:nvPr>
            <p:ph type="title"/>
          </p:nvPr>
        </p:nvSpPr>
        <p:spPr>
          <a:xfrm>
            <a:off x="1008184" y="174032"/>
            <a:ext cx="10175631" cy="1111843"/>
          </a:xfrm>
        </p:spPr>
        <p:txBody>
          <a:bodyPr anchor="ctr">
            <a:normAutofit/>
          </a:bodyPr>
          <a:lstStyle/>
          <a:p>
            <a:pPr algn="ctr"/>
            <a:r>
              <a:rPr lang="en-GB" sz="4000"/>
              <a:t>Test Jupyter Notebook</a:t>
            </a:r>
            <a:endParaRPr lang="en-PK" sz="4000"/>
          </a:p>
        </p:txBody>
      </p:sp>
      <p:sp>
        <p:nvSpPr>
          <p:cNvPr id="4" name="Rectangle 1">
            <a:extLst>
              <a:ext uri="{FF2B5EF4-FFF2-40B4-BE49-F238E27FC236}">
                <a16:creationId xmlns:a16="http://schemas.microsoft.com/office/drawing/2014/main" id="{8B74A6E8-2030-1FAC-0512-3EE77B455CAC}"/>
              </a:ext>
            </a:extLst>
          </p:cNvPr>
          <p:cNvSpPr>
            <a:spLocks noGrp="1" noChangeArrowheads="1"/>
          </p:cNvSpPr>
          <p:nvPr>
            <p:ph idx="1"/>
          </p:nvPr>
        </p:nvSpPr>
        <p:spPr bwMode="auto">
          <a:xfrm>
            <a:off x="1008184" y="1459907"/>
            <a:ext cx="10175630" cy="76790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algn="ctr" defTabSz="914400" rtl="0" eaLnBrk="0" fontAlgn="base" latinLnBrk="0" hangingPunct="0">
              <a:spcBef>
                <a:spcPct val="0"/>
              </a:spcBef>
              <a:spcAft>
                <a:spcPts val="600"/>
              </a:spcAft>
              <a:buClrTx/>
              <a:buSzTx/>
              <a:buFontTx/>
              <a:buChar char="•"/>
              <a:tabLst/>
            </a:pPr>
            <a:r>
              <a:rPr kumimoji="0" lang="en-PK" altLang="en-PK" sz="2000" b="0" i="0" u="none" strike="noStrike" cap="none" normalizeH="0" baseline="0">
                <a:ln>
                  <a:noFill/>
                </a:ln>
                <a:effectLst/>
                <a:latin typeface="Arial" panose="020B0604020202020204" pitchFamily="34" charset="0"/>
              </a:rPr>
              <a:t>Open the terminal in VS Code (</a:t>
            </a:r>
            <a:r>
              <a:rPr kumimoji="0" lang="en-PK" altLang="en-PK" sz="2000" b="0" i="0" u="none" strike="noStrike" cap="none" normalizeH="0" baseline="0">
                <a:ln>
                  <a:noFill/>
                </a:ln>
                <a:effectLst/>
                <a:latin typeface="Arial Unicode MS"/>
              </a:rPr>
              <a:t>Ctrl+Shift+</a:t>
            </a:r>
            <a:r>
              <a:rPr kumimoji="0" lang="en-PK" altLang="en-PK" sz="2000" b="0" i="0" u="none" strike="noStrike" cap="none" normalizeH="0" baseline="0">
                <a:ln>
                  <a:noFill/>
                </a:ln>
                <a:effectLst/>
              </a:rPr>
              <a:t>).</a:t>
            </a:r>
            <a:endParaRPr kumimoji="0" lang="en-PK" altLang="en-PK" sz="2000" b="0" i="0" u="none" strike="noStrike" cap="none" normalizeH="0" baseline="0">
              <a:ln>
                <a:noFill/>
              </a:ln>
              <a:effectLst/>
              <a:latin typeface="Arial" panose="020B0604020202020204" pitchFamily="34" charset="0"/>
            </a:endParaRPr>
          </a:p>
          <a:p>
            <a:pPr marL="0" marR="0" lvl="0" indent="0" algn="ctr" defTabSz="914400" rtl="0" eaLnBrk="0" fontAlgn="base" latinLnBrk="0" hangingPunct="0">
              <a:spcBef>
                <a:spcPct val="0"/>
              </a:spcBef>
              <a:spcAft>
                <a:spcPts val="600"/>
              </a:spcAft>
              <a:buClrTx/>
              <a:buSzTx/>
              <a:buFontTx/>
              <a:buChar char="•"/>
              <a:tabLst/>
            </a:pPr>
            <a:r>
              <a:rPr kumimoji="0" lang="en-PK" altLang="en-PK" sz="2000" b="0" i="0" u="none" strike="noStrike" cap="none" normalizeH="0" baseline="0">
                <a:ln>
                  <a:noFill/>
                </a:ln>
                <a:effectLst/>
                <a:latin typeface="Arial" panose="020B0604020202020204" pitchFamily="34" charset="0"/>
              </a:rPr>
              <a:t>Launch Jupyter Notebook by typing:</a:t>
            </a:r>
          </a:p>
        </p:txBody>
      </p:sp>
      <p:pic>
        <p:nvPicPr>
          <p:cNvPr id="6" name="Picture 5">
            <a:extLst>
              <a:ext uri="{FF2B5EF4-FFF2-40B4-BE49-F238E27FC236}">
                <a16:creationId xmlns:a16="http://schemas.microsoft.com/office/drawing/2014/main" id="{0EA0BF90-5DA2-2E50-97D1-ECE5D88351FE}"/>
              </a:ext>
            </a:extLst>
          </p:cNvPr>
          <p:cNvPicPr>
            <a:picLocks noChangeAspect="1"/>
          </p:cNvPicPr>
          <p:nvPr/>
        </p:nvPicPr>
        <p:blipFill>
          <a:blip r:embed="rId2"/>
          <a:stretch>
            <a:fillRect/>
          </a:stretch>
        </p:blipFill>
        <p:spPr>
          <a:xfrm>
            <a:off x="668219" y="2860410"/>
            <a:ext cx="10515595" cy="1682495"/>
          </a:xfrm>
          <a:prstGeom prst="rect">
            <a:avLst/>
          </a:prstGeom>
        </p:spPr>
      </p:pic>
      <p:sp>
        <p:nvSpPr>
          <p:cNvPr id="7" name="Rectangle 2">
            <a:extLst>
              <a:ext uri="{FF2B5EF4-FFF2-40B4-BE49-F238E27FC236}">
                <a16:creationId xmlns:a16="http://schemas.microsoft.com/office/drawing/2014/main" id="{7DA25A64-07FD-132D-93CE-F092C002F622}"/>
              </a:ext>
            </a:extLst>
          </p:cNvPr>
          <p:cNvSpPr>
            <a:spLocks noChangeArrowheads="1"/>
          </p:cNvSpPr>
          <p:nvPr/>
        </p:nvSpPr>
        <p:spPr bwMode="auto">
          <a:xfrm>
            <a:off x="3640672" y="4976830"/>
            <a:ext cx="629903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Char char="•"/>
              <a:tabLst/>
            </a:pPr>
            <a:r>
              <a:rPr kumimoji="0" lang="en-PK" altLang="en-PK" sz="1800" b="0" i="0" u="none" strike="noStrike" cap="none" normalizeH="0" baseline="0" dirty="0">
                <a:ln>
                  <a:noFill/>
                </a:ln>
                <a:solidFill>
                  <a:schemeClr val="tx1"/>
                </a:solidFill>
                <a:effectLst/>
                <a:latin typeface="Arial" panose="020B0604020202020204" pitchFamily="34" charset="0"/>
              </a:rPr>
              <a:t>Alternatively, you can create a </a:t>
            </a:r>
            <a:r>
              <a:rPr kumimoji="0" lang="en-PK" altLang="en-PK" sz="1000" b="0" i="0" u="none" strike="noStrike" cap="none" normalizeH="0" baseline="0" dirty="0">
                <a:ln>
                  <a:noFill/>
                </a:ln>
                <a:solidFill>
                  <a:schemeClr val="tx1"/>
                </a:solidFill>
                <a:effectLst/>
                <a:latin typeface="Arial Unicode MS"/>
              </a:rPr>
              <a:t>.</a:t>
            </a:r>
            <a:r>
              <a:rPr kumimoji="0" lang="en-PK" altLang="en-PK" sz="1000" b="0" i="0" u="none" strike="noStrike" cap="none" normalizeH="0" baseline="0" dirty="0" err="1">
                <a:ln>
                  <a:noFill/>
                </a:ln>
                <a:solidFill>
                  <a:schemeClr val="tx1"/>
                </a:solidFill>
                <a:effectLst/>
                <a:latin typeface="Arial Unicode MS"/>
              </a:rPr>
              <a:t>ipynb</a:t>
            </a:r>
            <a:r>
              <a:rPr kumimoji="0" lang="en-PK" altLang="en-PK" sz="800" b="0" i="0" u="none" strike="noStrike" cap="none" normalizeH="0" baseline="0" dirty="0">
                <a:ln>
                  <a:noFill/>
                </a:ln>
                <a:solidFill>
                  <a:schemeClr val="tx1"/>
                </a:solidFill>
                <a:effectLst/>
              </a:rPr>
              <a:t> notebook file in VS Code to work directly within the editor.</a:t>
            </a: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0719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E50F8-630F-CDFB-B9A3-73E011233A8F}"/>
              </a:ext>
            </a:extLst>
          </p:cNvPr>
          <p:cNvSpPr>
            <a:spLocks noGrp="1"/>
          </p:cNvSpPr>
          <p:nvPr>
            <p:ph type="title"/>
          </p:nvPr>
        </p:nvSpPr>
        <p:spPr/>
        <p:txBody>
          <a:bodyPr/>
          <a:lstStyle/>
          <a:p>
            <a:r>
              <a:rPr lang="en-GB"/>
              <a:t>Run Jupyter Notebooks in VS Code</a:t>
            </a:r>
            <a:endParaRPr lang="en-PK" dirty="0"/>
          </a:p>
        </p:txBody>
      </p:sp>
      <p:graphicFrame>
        <p:nvGraphicFramePr>
          <p:cNvPr id="18" name="Rectangle 1">
            <a:extLst>
              <a:ext uri="{FF2B5EF4-FFF2-40B4-BE49-F238E27FC236}">
                <a16:creationId xmlns:a16="http://schemas.microsoft.com/office/drawing/2014/main" id="{ECB26C89-52BE-42E5-65D8-C5ED5B25EEE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7950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646176" y="2859024"/>
          <a:ext cx="10363200" cy="3657600"/>
        </p:xfrm>
        <a:graphic>
          <a:graphicData uri="http://schemas.openxmlformats.org/drawingml/2006/table">
            <a:tbl>
              <a:tblPr/>
              <a:tblGrid>
                <a:gridCol w="34544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603504">
                <a:tc>
                  <a:txBody>
                    <a:bodyPr/>
                    <a:lstStyle/>
                    <a:p>
                      <a:pPr marL="0" indent="0">
                        <a:buNone/>
                      </a:pPr>
                      <a:r>
                        <a:rPr lang="en-US" sz="1400" dirty="0">
                          <a:solidFill>
                            <a:srgbClr val="FFFFFF"/>
                          </a:solidFill>
                          <a:latin typeface="Calibri Bold" pitchFamily="34" charset="0"/>
                          <a:ea typeface="Calibri Bold" pitchFamily="34" charset="-122"/>
                          <a:cs typeface="Calibri Bold" pitchFamily="34" charset="-120"/>
                        </a:rPr>
                        <a:t>PACKAGE MANAGER</a:t>
                      </a:r>
                      <a:endParaRPr lang="en-US" sz="1400" dirty="0">
                        <a:latin typeface="Calibri Bold" charset="0"/>
                        <a:ea typeface="Calibri Bold" charset="0"/>
                        <a:cs typeface="Calibr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958F7"/>
                    </a:solidFill>
                  </a:tcPr>
                </a:tc>
                <a:tc>
                  <a:txBody>
                    <a:bodyPr/>
                    <a:lstStyle/>
                    <a:p>
                      <a:pPr marL="0" indent="0">
                        <a:buNone/>
                      </a:pPr>
                      <a:r>
                        <a:rPr lang="en-US" sz="1400" dirty="0">
                          <a:solidFill>
                            <a:srgbClr val="FFFFFF"/>
                          </a:solidFill>
                          <a:latin typeface="Calibri Bold" pitchFamily="34" charset="0"/>
                          <a:ea typeface="Calibri Bold" pitchFamily="34" charset="-122"/>
                          <a:cs typeface="Calibri Bold" pitchFamily="34" charset="-120"/>
                        </a:rPr>
                        <a:t>COMMAND</a:t>
                      </a:r>
                      <a:endParaRPr lang="en-US" sz="1400" dirty="0">
                        <a:latin typeface="Calibri Bold" charset="0"/>
                        <a:ea typeface="Calibri Bold" charset="0"/>
                        <a:cs typeface="Calibr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958F7"/>
                    </a:solidFill>
                  </a:tcPr>
                </a:tc>
                <a:tc>
                  <a:txBody>
                    <a:bodyPr/>
                    <a:lstStyle/>
                    <a:p>
                      <a:pPr marL="0" indent="0">
                        <a:buNone/>
                      </a:pPr>
                      <a:r>
                        <a:rPr lang="en-US" sz="1400" dirty="0">
                          <a:solidFill>
                            <a:srgbClr val="FFFFFF"/>
                          </a:solidFill>
                          <a:latin typeface="Calibri Bold" pitchFamily="34" charset="0"/>
                          <a:ea typeface="Calibri Bold" pitchFamily="34" charset="-122"/>
                          <a:cs typeface="Calibri Bold" pitchFamily="34" charset="-120"/>
                        </a:rPr>
                        <a:t>DESCRIPTION</a:t>
                      </a:r>
                      <a:endParaRPr lang="en-US" sz="1400" dirty="0">
                        <a:latin typeface="Calibri Bold" charset="0"/>
                        <a:ea typeface="Calibri Bold" charset="0"/>
                        <a:cs typeface="Calibr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958F7"/>
                    </a:solidFill>
                  </a:tcPr>
                </a:tc>
                <a:extLst>
                  <a:ext uri="{0D108BD9-81ED-4DB2-BD59-A6C34878D82A}">
                    <a16:rowId xmlns:a16="http://schemas.microsoft.com/office/drawing/2014/main" val="10000"/>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pip</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pip install package_name</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Python's default installer for packages.</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extLst>
                  <a:ext uri="{0D108BD9-81ED-4DB2-BD59-A6C34878D82A}">
                    <a16:rowId xmlns:a16="http://schemas.microsoft.com/office/drawing/2014/main" val="10001"/>
                  </a:ext>
                </a:extLst>
              </a:tr>
              <a:tr h="81686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conda</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conda install package_name</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Works with the Anaconda distribution, managing packages and environments.</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extLst>
                  <a:ext uri="{0D108BD9-81ED-4DB2-BD59-A6C34878D82A}">
                    <a16:rowId xmlns:a16="http://schemas.microsoft.com/office/drawing/2014/main" val="10002"/>
                  </a:ext>
                </a:extLst>
              </a:tr>
              <a:tr h="81686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easy_install</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easy_install package_name</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An old package installer, not recommended for new projects.</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extLst>
                  <a:ext uri="{0D108BD9-81ED-4DB2-BD59-A6C34878D82A}">
                    <a16:rowId xmlns:a16="http://schemas.microsoft.com/office/drawing/2014/main" val="10003"/>
                  </a:ext>
                </a:extLst>
              </a:tr>
              <a:tr h="81686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poetry</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poetry add package_name</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A modern dependency manager for Python projects.</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extLst>
                  <a:ext uri="{0D108BD9-81ED-4DB2-BD59-A6C34878D82A}">
                    <a16:rowId xmlns:a16="http://schemas.microsoft.com/office/drawing/2014/main" val="10004"/>
                  </a:ext>
                </a:extLst>
              </a:tr>
            </a:tbl>
          </a:graphicData>
        </a:graphic>
      </p:graphicFrame>
      <p:sp>
        <p:nvSpPr>
          <p:cNvPr id="3" name="Text 0"/>
          <p:cNvSpPr/>
          <p:nvPr/>
        </p:nvSpPr>
        <p:spPr>
          <a:xfrm>
            <a:off x="596900" y="444500"/>
            <a:ext cx="10363200" cy="698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a:latin typeface="Arial Black"/>
              </a:rPr>
              <a:t>INSTALLING PACKAGES</a:t>
            </a:r>
            <a:endParaRPr lang="en-US" sz="4400" dirty="0">
              <a:latin typeface="Arial Black"/>
            </a:endParaRPr>
          </a:p>
        </p:txBody>
      </p:sp>
      <p:sp>
        <p:nvSpPr>
          <p:cNvPr id="4" name="Shape 1"/>
          <p:cNvSpPr/>
          <p:nvPr/>
        </p:nvSpPr>
        <p:spPr>
          <a:xfrm>
            <a:off x="1219200" y="1219200"/>
            <a:ext cx="1219200" cy="1219200"/>
          </a:xfrm>
          <a:prstGeom prst="line">
            <a:avLst/>
          </a:prstGeom>
          <a:noFill/>
          <a:ln/>
        </p:spPr>
        <p:txBody>
          <a:bodyPr/>
          <a:lstStyle/>
          <a:p>
            <a:endParaRPr lang="en-PK"/>
          </a:p>
        </p:txBody>
      </p:sp>
      <p:sp>
        <p:nvSpPr>
          <p:cNvPr id="5" name="Text 2"/>
          <p:cNvSpPr/>
          <p:nvPr/>
        </p:nvSpPr>
        <p:spPr>
          <a:xfrm>
            <a:off x="660400" y="1447800"/>
            <a:ext cx="9842500" cy="660400"/>
          </a:xfrm>
          <a:prstGeom prst="rect">
            <a:avLst/>
          </a:prstGeom>
          <a:noFill/>
          <a:ln/>
        </p:spPr>
        <p:txBody>
          <a:bodyPr wrap="square"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GB" sz="1600">
                <a:latin typeface="Calibri"/>
                <a:ea typeface="Calibri"/>
                <a:cs typeface="Calibri"/>
              </a:rPr>
              <a:t>This table summarizes several popular package managers along with their installation commands and best use cases.</a:t>
            </a:r>
            <a:endParaRPr lang="en-US" sz="1600" dirty="0">
              <a:latin typeface="Calibri"/>
              <a:ea typeface="Calibri"/>
              <a:cs typeface="Calibri"/>
            </a:endParaRPr>
          </a:p>
        </p:txBody>
      </p:sp>
      <p:sp>
        <p:nvSpPr>
          <p:cNvPr id="25" name="Slide Number Placeholder 0"/>
          <p:cNvSpPr>
            <a:spLocks noGrp="1"/>
          </p:cNvSpPr>
          <p:nvPr>
            <p:ph type="sldNum" sz="quarter" idx="4294967295"/>
          </p:nvPr>
        </p:nvSpPr>
        <p:spPr>
          <a:xfrm>
            <a:off x="11645900" y="6273800"/>
            <a:ext cx="469900" cy="4445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Calibri"/>
                <a:ea typeface="Calibri"/>
                <a:cs typeface="Calibri"/>
              </a:rPr>
              <a:pPr algn="ctr"/>
              <a:t>16</a:t>
            </a:fld>
            <a:endParaRPr lang="en-US" sz="1210">
              <a:solidFill>
                <a:srgbClr val="FFFFFF"/>
              </a:solidFill>
              <a:latin typeface="Calibri"/>
              <a:ea typeface="Calibri"/>
              <a:cs typeface="Calibri"/>
            </a:endParaRPr>
          </a:p>
        </p:txBody>
      </p:sp>
    </p:spTree>
    <p:extLst>
      <p:ext uri="{BB962C8B-B14F-4D97-AF65-F5344CB8AC3E}">
        <p14:creationId xmlns:p14="http://schemas.microsoft.com/office/powerpoint/2010/main" val="4123791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20E76-BFFD-280A-642C-1190C9FD4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22D59-CA2A-EA22-5789-85C1B7126059}"/>
              </a:ext>
            </a:extLst>
          </p:cNvPr>
          <p:cNvSpPr>
            <a:spLocks noGrp="1"/>
          </p:cNvSpPr>
          <p:nvPr>
            <p:ph type="title"/>
          </p:nvPr>
        </p:nvSpPr>
        <p:spPr>
          <a:xfrm>
            <a:off x="762000" y="1143486"/>
            <a:ext cx="4267200" cy="1437406"/>
          </a:xfrm>
        </p:spPr>
        <p:txBody>
          <a:bodyPr anchor="t">
            <a:normAutofit/>
          </a:bodyPr>
          <a:lstStyle/>
          <a:p>
            <a:r>
              <a:rPr lang="en-GB" sz="3200"/>
              <a:t>Your First Python Code - "Hello, World!"</a:t>
            </a:r>
            <a:endParaRPr lang="en-PK" sz="3200"/>
          </a:p>
        </p:txBody>
      </p:sp>
      <p:sp>
        <p:nvSpPr>
          <p:cNvPr id="3" name="Content Placeholder 2">
            <a:extLst>
              <a:ext uri="{FF2B5EF4-FFF2-40B4-BE49-F238E27FC236}">
                <a16:creationId xmlns:a16="http://schemas.microsoft.com/office/drawing/2014/main" id="{110C855B-2F62-D56A-66BB-CBCDF28E24D9}"/>
              </a:ext>
            </a:extLst>
          </p:cNvPr>
          <p:cNvSpPr>
            <a:spLocks noGrp="1"/>
          </p:cNvSpPr>
          <p:nvPr>
            <p:ph idx="1"/>
          </p:nvPr>
        </p:nvSpPr>
        <p:spPr>
          <a:xfrm>
            <a:off x="5825613" y="838200"/>
            <a:ext cx="5501247" cy="1866358"/>
          </a:xfrm>
        </p:spPr>
        <p:txBody>
          <a:bodyPr>
            <a:normAutofit fontScale="92500" lnSpcReduction="10000"/>
          </a:bodyPr>
          <a:lstStyle/>
          <a:p>
            <a:pPr marL="0" indent="0">
              <a:buNone/>
            </a:pPr>
            <a:r>
              <a:rPr lang="en-GB" sz="1300" dirty="0"/>
              <a:t>The traditional first program in any language is "Hello, World!". Let's write it in Python:</a:t>
            </a:r>
          </a:p>
          <a:p>
            <a:pPr marL="514350" indent="-514350">
              <a:buFont typeface="+mj-lt"/>
              <a:buAutoNum type="arabicPeriod"/>
            </a:pPr>
            <a:r>
              <a:rPr lang="en-GB" sz="1300" dirty="0"/>
              <a:t>Open a Text Editor: You can use any plain text editor like Notepad (Windows), TextEdit (macOS), or more advanced code editors like VS Code, Sublime Text, or Atom (recommended for larger projects but not strictly necessary for now).</a:t>
            </a:r>
          </a:p>
          <a:p>
            <a:pPr marL="514350" indent="-514350">
              <a:buFont typeface="+mj-lt"/>
              <a:buAutoNum type="arabicPeriod"/>
            </a:pPr>
            <a:r>
              <a:rPr lang="en-GB" sz="1300" dirty="0"/>
              <a:t>Write the Code: Type the following line into your text editor:</a:t>
            </a:r>
          </a:p>
          <a:p>
            <a:pPr marL="514350" indent="-514350">
              <a:buFont typeface="+mj-lt"/>
              <a:buAutoNum type="arabicPeriod"/>
            </a:pPr>
            <a:r>
              <a:rPr lang="en-GB" sz="1300" dirty="0"/>
              <a:t>Save the File: Save the file with a .</a:t>
            </a:r>
            <a:r>
              <a:rPr lang="en-GB" sz="1300" dirty="0" err="1"/>
              <a:t>py</a:t>
            </a:r>
            <a:r>
              <a:rPr lang="en-GB" sz="1300" dirty="0"/>
              <a:t> extension (e.g., hello.py). The .</a:t>
            </a:r>
            <a:r>
              <a:rPr lang="en-GB" sz="1300" dirty="0" err="1"/>
              <a:t>py</a:t>
            </a:r>
            <a:r>
              <a:rPr lang="en-GB" sz="1300" dirty="0"/>
              <a:t> extension tells your system that this is a Python file.</a:t>
            </a:r>
            <a:endParaRPr lang="en-PK" sz="1300" dirty="0"/>
          </a:p>
        </p:txBody>
      </p:sp>
      <p:pic>
        <p:nvPicPr>
          <p:cNvPr id="7" name="Picture 6">
            <a:extLst>
              <a:ext uri="{FF2B5EF4-FFF2-40B4-BE49-F238E27FC236}">
                <a16:creationId xmlns:a16="http://schemas.microsoft.com/office/drawing/2014/main" id="{48403A40-506D-DC57-A875-2D194F4C5F42}"/>
              </a:ext>
            </a:extLst>
          </p:cNvPr>
          <p:cNvPicPr>
            <a:picLocks noChangeAspect="1"/>
          </p:cNvPicPr>
          <p:nvPr/>
        </p:nvPicPr>
        <p:blipFill>
          <a:blip r:embed="rId2"/>
          <a:stretch>
            <a:fillRect/>
          </a:stretch>
        </p:blipFill>
        <p:spPr>
          <a:xfrm>
            <a:off x="801757" y="3881174"/>
            <a:ext cx="10591800" cy="1588771"/>
          </a:xfrm>
          <a:prstGeom prst="rect">
            <a:avLst/>
          </a:prstGeom>
        </p:spPr>
      </p:pic>
    </p:spTree>
    <p:extLst>
      <p:ext uri="{BB962C8B-B14F-4D97-AF65-F5344CB8AC3E}">
        <p14:creationId xmlns:p14="http://schemas.microsoft.com/office/powerpoint/2010/main" val="273387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8825-E8DC-057D-DED6-9AD0C0BBAD64}"/>
              </a:ext>
            </a:extLst>
          </p:cNvPr>
          <p:cNvSpPr>
            <a:spLocks noGrp="1"/>
          </p:cNvSpPr>
          <p:nvPr>
            <p:ph type="title"/>
          </p:nvPr>
        </p:nvSpPr>
        <p:spPr/>
        <p:txBody>
          <a:bodyPr/>
          <a:lstStyle/>
          <a:p>
            <a:r>
              <a:rPr lang="en-GB" dirty="0"/>
              <a:t>Run the Code:</a:t>
            </a:r>
            <a:br>
              <a:rPr lang="en-GB" dirty="0"/>
            </a:br>
            <a:endParaRPr lang="en-PK" dirty="0"/>
          </a:p>
        </p:txBody>
      </p:sp>
      <p:sp>
        <p:nvSpPr>
          <p:cNvPr id="3" name="Content Placeholder 2">
            <a:extLst>
              <a:ext uri="{FF2B5EF4-FFF2-40B4-BE49-F238E27FC236}">
                <a16:creationId xmlns:a16="http://schemas.microsoft.com/office/drawing/2014/main" id="{87AF7E9A-FEFB-1331-B4AE-A6B86F5E5BDD}"/>
              </a:ext>
            </a:extLst>
          </p:cNvPr>
          <p:cNvSpPr>
            <a:spLocks noGrp="1"/>
          </p:cNvSpPr>
          <p:nvPr>
            <p:ph idx="1"/>
          </p:nvPr>
        </p:nvSpPr>
        <p:spPr/>
        <p:txBody>
          <a:bodyPr/>
          <a:lstStyle/>
          <a:p>
            <a:pPr lvl="0"/>
            <a:r>
              <a:rPr lang="en-GB" dirty="0"/>
              <a:t>Using the Command Line/Terminal:</a:t>
            </a:r>
            <a:endParaRPr lang="en-US" dirty="0"/>
          </a:p>
          <a:p>
            <a:pPr lvl="1"/>
            <a:r>
              <a:rPr lang="en-GB" dirty="0"/>
              <a:t>Open your Command Prompt or Terminal.</a:t>
            </a:r>
            <a:endParaRPr lang="en-US" dirty="0"/>
          </a:p>
          <a:p>
            <a:pPr lvl="1"/>
            <a:r>
              <a:rPr lang="en-GB" dirty="0"/>
              <a:t>Navigate to the directory where you saved the hello.py file using the cd command (change directory). For example, if you saved it in your "Documents" folder, you might type cd Documents.</a:t>
            </a:r>
            <a:endParaRPr lang="en-US" dirty="0"/>
          </a:p>
          <a:p>
            <a:pPr lvl="1"/>
            <a:r>
              <a:rPr lang="en-GB" dirty="0"/>
              <a:t>Once in the correct directory, run the script by typing python hello.py (or python3 hello.py on some systems) and pressing Enter.</a:t>
            </a:r>
            <a:endParaRPr lang="en-US" dirty="0"/>
          </a:p>
          <a:p>
            <a:pPr lvl="1"/>
            <a:r>
              <a:rPr lang="en-US" dirty="0"/>
              <a:t>You should see the output</a:t>
            </a:r>
          </a:p>
          <a:p>
            <a:endParaRPr lang="en-PK" dirty="0"/>
          </a:p>
        </p:txBody>
      </p:sp>
      <p:pic>
        <p:nvPicPr>
          <p:cNvPr id="4" name="Picture 3">
            <a:extLst>
              <a:ext uri="{FF2B5EF4-FFF2-40B4-BE49-F238E27FC236}">
                <a16:creationId xmlns:a16="http://schemas.microsoft.com/office/drawing/2014/main" id="{DB4BB4EF-B89C-0171-C058-B50D2B93F959}"/>
              </a:ext>
            </a:extLst>
          </p:cNvPr>
          <p:cNvPicPr>
            <a:picLocks noChangeAspect="1"/>
          </p:cNvPicPr>
          <p:nvPr/>
        </p:nvPicPr>
        <p:blipFill>
          <a:blip r:embed="rId2"/>
          <a:stretch>
            <a:fillRect/>
          </a:stretch>
        </p:blipFill>
        <p:spPr>
          <a:xfrm>
            <a:off x="838200" y="4982842"/>
            <a:ext cx="8578250" cy="1000593"/>
          </a:xfrm>
          <a:prstGeom prst="rect">
            <a:avLst/>
          </a:prstGeom>
        </p:spPr>
      </p:pic>
    </p:spTree>
    <p:extLst>
      <p:ext uri="{BB962C8B-B14F-4D97-AF65-F5344CB8AC3E}">
        <p14:creationId xmlns:p14="http://schemas.microsoft.com/office/powerpoint/2010/main" val="2797800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B64289-37D4-DC29-97F5-04A5D152E77A}"/>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What are Variables?</a:t>
            </a:r>
            <a:endParaRPr lang="en-PK" sz="4000">
              <a:solidFill>
                <a:srgbClr val="FFFFFF"/>
              </a:solidFill>
            </a:endParaRPr>
          </a:p>
        </p:txBody>
      </p:sp>
      <p:graphicFrame>
        <p:nvGraphicFramePr>
          <p:cNvPr id="5" name="Content Placeholder 2">
            <a:extLst>
              <a:ext uri="{FF2B5EF4-FFF2-40B4-BE49-F238E27FC236}">
                <a16:creationId xmlns:a16="http://schemas.microsoft.com/office/drawing/2014/main" id="{43EDDE12-F417-D630-754D-DAAC2E6BF797}"/>
              </a:ext>
            </a:extLst>
          </p:cNvPr>
          <p:cNvGraphicFramePr>
            <a:graphicFrameLocks noGrp="1"/>
          </p:cNvGraphicFramePr>
          <p:nvPr>
            <p:ph idx="1"/>
            <p:extLst>
              <p:ext uri="{D42A27DB-BD31-4B8C-83A1-F6EECF244321}">
                <p14:modId xmlns:p14="http://schemas.microsoft.com/office/powerpoint/2010/main" val="1723579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28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F35C-D8A6-4174-B5DB-3CCCA46DF7C5}"/>
              </a:ext>
            </a:extLst>
          </p:cNvPr>
          <p:cNvSpPr>
            <a:spLocks noGrp="1"/>
          </p:cNvSpPr>
          <p:nvPr>
            <p:ph type="title"/>
          </p:nvPr>
        </p:nvSpPr>
        <p:spPr>
          <a:xfrm>
            <a:off x="3114951" y="2525890"/>
            <a:ext cx="9630389" cy="1793104"/>
          </a:xfrm>
        </p:spPr>
        <p:txBody>
          <a:bodyPr/>
          <a:lstStyle/>
          <a:p>
            <a:r>
              <a:rPr lang="en-US" dirty="0">
                <a:solidFill>
                  <a:schemeClr val="bg1"/>
                </a:solidFill>
              </a:rPr>
              <a:t>Usama Wahab Khan</a:t>
            </a:r>
          </a:p>
        </p:txBody>
      </p:sp>
      <p:sp>
        <p:nvSpPr>
          <p:cNvPr id="3" name="Text Placeholder 2">
            <a:extLst>
              <a:ext uri="{FF2B5EF4-FFF2-40B4-BE49-F238E27FC236}">
                <a16:creationId xmlns:a16="http://schemas.microsoft.com/office/drawing/2014/main" id="{BC576160-9EC4-4895-BA35-2F794C095549}"/>
              </a:ext>
            </a:extLst>
          </p:cNvPr>
          <p:cNvSpPr>
            <a:spLocks noGrp="1"/>
          </p:cNvSpPr>
          <p:nvPr>
            <p:ph type="body" sz="quarter" idx="15"/>
          </p:nvPr>
        </p:nvSpPr>
        <p:spPr>
          <a:xfrm>
            <a:off x="3446923" y="4142420"/>
            <a:ext cx="9602819" cy="999504"/>
          </a:xfrm>
        </p:spPr>
        <p:txBody>
          <a:bodyPr/>
          <a:lstStyle/>
          <a:p>
            <a:r>
              <a:rPr lang="en-US" dirty="0">
                <a:solidFill>
                  <a:schemeClr val="bg1"/>
                </a:solidFill>
              </a:rPr>
              <a:t>   Father, data Scientist, Developer/Nerd, Traveler </a:t>
            </a:r>
          </a:p>
          <a:p>
            <a:endParaRPr lang="en-US" dirty="0">
              <a:solidFill>
                <a:schemeClr val="bg1"/>
              </a:solidFill>
            </a:endParaRPr>
          </a:p>
          <a:p>
            <a:endParaRPr lang="en-US" dirty="0">
              <a:solidFill>
                <a:schemeClr val="bg1"/>
              </a:solidFill>
            </a:endParaRPr>
          </a:p>
        </p:txBody>
      </p:sp>
      <p:pic>
        <p:nvPicPr>
          <p:cNvPr id="5" name="Picture 4" descr="C:\Users\usama\Desktop\Syed-Khairuddin-awarded-Microsoft-Community-Contributor-Award.jpg">
            <a:extLst>
              <a:ext uri="{FF2B5EF4-FFF2-40B4-BE49-F238E27FC236}">
                <a16:creationId xmlns:a16="http://schemas.microsoft.com/office/drawing/2014/main" id="{E2CDDEC7-5473-4993-BBA1-CEBBA0D05C88}"/>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1794" y="202415"/>
            <a:ext cx="995613" cy="970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vp reconnect">
            <a:extLst>
              <a:ext uri="{FF2B5EF4-FFF2-40B4-BE49-F238E27FC236}">
                <a16:creationId xmlns:a16="http://schemas.microsoft.com/office/drawing/2014/main" id="{C47391ED-10F7-4417-8AE2-FA276C90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608" y="245842"/>
            <a:ext cx="3312466" cy="11021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F6B3782-5809-482A-AC91-36EC68453814}"/>
              </a:ext>
            </a:extLst>
          </p:cNvPr>
          <p:cNvPicPr>
            <a:picLocks noChangeAspect="1"/>
          </p:cNvPicPr>
          <p:nvPr/>
        </p:nvPicPr>
        <p:blipFill>
          <a:blip r:embed="rId4"/>
          <a:stretch>
            <a:fillRect/>
          </a:stretch>
        </p:blipFill>
        <p:spPr>
          <a:xfrm>
            <a:off x="10087661" y="108073"/>
            <a:ext cx="1151868" cy="1422060"/>
          </a:xfrm>
          <a:prstGeom prst="rect">
            <a:avLst/>
          </a:prstGeom>
        </p:spPr>
      </p:pic>
      <p:pic>
        <p:nvPicPr>
          <p:cNvPr id="13" name="Picture 12">
            <a:extLst>
              <a:ext uri="{FF2B5EF4-FFF2-40B4-BE49-F238E27FC236}">
                <a16:creationId xmlns:a16="http://schemas.microsoft.com/office/drawing/2014/main" id="{0B284751-D10A-4E99-898B-950D18FF7EEE}"/>
              </a:ext>
            </a:extLst>
          </p:cNvPr>
          <p:cNvPicPr>
            <a:picLocks noChangeAspect="1"/>
          </p:cNvPicPr>
          <p:nvPr/>
        </p:nvPicPr>
        <p:blipFill>
          <a:blip r:embed="rId5"/>
          <a:stretch>
            <a:fillRect/>
          </a:stretch>
        </p:blipFill>
        <p:spPr>
          <a:xfrm>
            <a:off x="247813" y="2708070"/>
            <a:ext cx="2398362" cy="3197815"/>
          </a:xfrm>
          <a:prstGeom prst="rect">
            <a:avLst/>
          </a:prstGeom>
        </p:spPr>
      </p:pic>
      <p:pic>
        <p:nvPicPr>
          <p:cNvPr id="17" name="Picture 16">
            <a:extLst>
              <a:ext uri="{FF2B5EF4-FFF2-40B4-BE49-F238E27FC236}">
                <a16:creationId xmlns:a16="http://schemas.microsoft.com/office/drawing/2014/main" id="{437B9576-56BC-474D-A9D6-44550F43F694}"/>
              </a:ext>
            </a:extLst>
          </p:cNvPr>
          <p:cNvPicPr>
            <a:picLocks noChangeAspect="1"/>
          </p:cNvPicPr>
          <p:nvPr/>
        </p:nvPicPr>
        <p:blipFill>
          <a:blip r:embed="rId6"/>
          <a:stretch>
            <a:fillRect/>
          </a:stretch>
        </p:blipFill>
        <p:spPr>
          <a:xfrm>
            <a:off x="8939813" y="1826971"/>
            <a:ext cx="2295696" cy="1721772"/>
          </a:xfrm>
          <a:prstGeom prst="rect">
            <a:avLst/>
          </a:prstGeom>
        </p:spPr>
      </p:pic>
      <p:pic>
        <p:nvPicPr>
          <p:cNvPr id="19" name="Picture 18">
            <a:extLst>
              <a:ext uri="{FF2B5EF4-FFF2-40B4-BE49-F238E27FC236}">
                <a16:creationId xmlns:a16="http://schemas.microsoft.com/office/drawing/2014/main" id="{760AFD39-3AC5-4643-8539-B63B6AD9657E}"/>
              </a:ext>
            </a:extLst>
          </p:cNvPr>
          <p:cNvPicPr>
            <a:picLocks noChangeAspect="1"/>
          </p:cNvPicPr>
          <p:nvPr/>
        </p:nvPicPr>
        <p:blipFill>
          <a:blip r:embed="rId7"/>
          <a:stretch>
            <a:fillRect/>
          </a:stretch>
        </p:blipFill>
        <p:spPr>
          <a:xfrm>
            <a:off x="335697" y="6047531"/>
            <a:ext cx="1960774" cy="678811"/>
          </a:xfrm>
          <a:prstGeom prst="rect">
            <a:avLst/>
          </a:prstGeom>
        </p:spPr>
      </p:pic>
      <p:pic>
        <p:nvPicPr>
          <p:cNvPr id="1026" name="Picture 2" descr="Image result for mvp logo microsoft">
            <a:extLst>
              <a:ext uri="{FF2B5EF4-FFF2-40B4-BE49-F238E27FC236}">
                <a16:creationId xmlns:a16="http://schemas.microsoft.com/office/drawing/2014/main" id="{7F3FAAAA-5E99-415B-AB41-B16A1AB112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44243" y="60961"/>
            <a:ext cx="847281" cy="1410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p 200 certification">
            <a:extLst>
              <a:ext uri="{FF2B5EF4-FFF2-40B4-BE49-F238E27FC236}">
                <a16:creationId xmlns:a16="http://schemas.microsoft.com/office/drawing/2014/main" id="{5FDA9298-1907-4B4D-87EA-5A4900B482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1538" y="202414"/>
            <a:ext cx="1287382" cy="128738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BCB6AE3-DAB7-4787-8BEA-592BC6E5B007}"/>
              </a:ext>
            </a:extLst>
          </p:cNvPr>
          <p:cNvSpPr/>
          <p:nvPr/>
        </p:nvSpPr>
        <p:spPr>
          <a:xfrm>
            <a:off x="4128783" y="4804260"/>
            <a:ext cx="6095136" cy="657265"/>
          </a:xfrm>
          <a:prstGeom prst="rect">
            <a:avLst/>
          </a:prstGeom>
        </p:spPr>
        <p:txBody>
          <a:bodyPr>
            <a:spAutoFit/>
          </a:bodyPr>
          <a:lstStyle/>
          <a:p>
            <a:pPr defTabSz="914367"/>
            <a:r>
              <a:rPr lang="en-US" dirty="0">
                <a:solidFill>
                  <a:schemeClr val="bg1"/>
                </a:solidFill>
                <a:latin typeface="Segoe UI"/>
              </a:rPr>
              <a:t>Twitter : @usamawahabkhan</a:t>
            </a:r>
          </a:p>
          <a:p>
            <a:pPr defTabSz="914367"/>
            <a:r>
              <a:rPr lang="en-US" dirty="0">
                <a:solidFill>
                  <a:schemeClr val="bg1"/>
                </a:solidFill>
                <a:latin typeface="Segoe UI"/>
              </a:rPr>
              <a:t>LinkedIn : Usamawahabkhan</a:t>
            </a:r>
          </a:p>
        </p:txBody>
      </p:sp>
      <p:pic>
        <p:nvPicPr>
          <p:cNvPr id="4" name="Picture 2" descr="Illustration of community hero character">
            <a:extLst>
              <a:ext uri="{FF2B5EF4-FFF2-40B4-BE49-F238E27FC236}">
                <a16:creationId xmlns:a16="http://schemas.microsoft.com/office/drawing/2014/main" id="{6EAEF980-4E88-46BC-9E6C-57B2731208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5989" y="2525890"/>
            <a:ext cx="966447" cy="7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zure az 400 exam">
            <a:extLst>
              <a:ext uri="{FF2B5EF4-FFF2-40B4-BE49-F238E27FC236}">
                <a16:creationId xmlns:a16="http://schemas.microsoft.com/office/drawing/2014/main" id="{F70CF64C-124B-41BF-9C3F-8296C2D17CC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14951" y="217863"/>
            <a:ext cx="1205642" cy="1205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 mission of MIT is to advance knowledge and educate students in science,  techn… | Massachusetts institute of technology, Free online courses, Online  math courses">
            <a:extLst>
              <a:ext uri="{FF2B5EF4-FFF2-40B4-BE49-F238E27FC236}">
                <a16:creationId xmlns:a16="http://schemas.microsoft.com/office/drawing/2014/main" id="{7225C36C-75F3-4E69-8305-F15395D9792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931971" y="5541472"/>
            <a:ext cx="714204" cy="36441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a:extLst>
              <a:ext uri="{FF2B5EF4-FFF2-40B4-BE49-F238E27FC236}">
                <a16:creationId xmlns:a16="http://schemas.microsoft.com/office/drawing/2014/main" id="{7DDF8BAE-0114-4916-90DF-EA59E972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18" name="Picture 2" descr="MCT Virtual Summit Pakistan 2020 – Excel Basement (Private) Limited">
            <a:extLst>
              <a:ext uri="{FF2B5EF4-FFF2-40B4-BE49-F238E27FC236}">
                <a16:creationId xmlns:a16="http://schemas.microsoft.com/office/drawing/2014/main" id="{3A6F51E4-0F7D-4A89-88D8-324671991A2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20239" y="4804260"/>
            <a:ext cx="498633" cy="59156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a:extLst>
              <a:ext uri="{FF2B5EF4-FFF2-40B4-BE49-F238E27FC236}">
                <a16:creationId xmlns:a16="http://schemas.microsoft.com/office/drawing/2014/main" id="{EFD9D822-3E18-4512-AF02-1DD940AFDA0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child holding a stuffed animal&#10;&#10;Description automatically generated">
            <a:extLst>
              <a:ext uri="{FF2B5EF4-FFF2-40B4-BE49-F238E27FC236}">
                <a16:creationId xmlns:a16="http://schemas.microsoft.com/office/drawing/2014/main" id="{EAD9B3DE-E1F3-EF8E-22FB-4D0E63B3468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19863" y="3733800"/>
            <a:ext cx="1615646" cy="2915823"/>
          </a:xfrm>
          <a:prstGeom prst="rect">
            <a:avLst/>
          </a:prstGeom>
        </p:spPr>
      </p:pic>
      <p:pic>
        <p:nvPicPr>
          <p:cNvPr id="15" name="Picture 4" descr="Image">
            <a:extLst>
              <a:ext uri="{FF2B5EF4-FFF2-40B4-BE49-F238E27FC236}">
                <a16:creationId xmlns:a16="http://schemas.microsoft.com/office/drawing/2014/main" id="{ECEDDF23-9B67-2F0F-CA3C-04AE5CFB51E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26052" y="5523075"/>
            <a:ext cx="1736690" cy="12594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a:extLst>
              <a:ext uri="{FF2B5EF4-FFF2-40B4-BE49-F238E27FC236}">
                <a16:creationId xmlns:a16="http://schemas.microsoft.com/office/drawing/2014/main" id="{BB6A19FD-6BF8-B43A-66FE-5219EAFC7A8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5109472" y="5824501"/>
            <a:ext cx="831323" cy="10334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300: Microsoft Power BI Data Analyst Certification">
            <a:extLst>
              <a:ext uri="{FF2B5EF4-FFF2-40B4-BE49-F238E27FC236}">
                <a16:creationId xmlns:a16="http://schemas.microsoft.com/office/drawing/2014/main" id="{7B320A59-DE05-F7E6-D722-5B79F204866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56135" y="5766167"/>
            <a:ext cx="1091833" cy="10918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cott Ferguson on LinkedIn: #synapseinfluencers">
            <a:extLst>
              <a:ext uri="{FF2B5EF4-FFF2-40B4-BE49-F238E27FC236}">
                <a16:creationId xmlns:a16="http://schemas.microsoft.com/office/drawing/2014/main" id="{45DBC5C8-7309-3702-6ED2-F15DC1BBAE6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463308" y="5627190"/>
            <a:ext cx="1411830" cy="12873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 alt text provided for this image">
            <a:extLst>
              <a:ext uri="{FF2B5EF4-FFF2-40B4-BE49-F238E27FC236}">
                <a16:creationId xmlns:a16="http://schemas.microsoft.com/office/drawing/2014/main" id="{5B299213-084E-6130-889F-420E3C81E4E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7813" y="201044"/>
            <a:ext cx="1406923" cy="141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215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938D74-FE00-96E2-564A-536B7CFC2621}"/>
              </a:ext>
            </a:extLst>
          </p:cNvPr>
          <p:cNvSpPr>
            <a:spLocks noGrp="1"/>
          </p:cNvSpPr>
          <p:nvPr>
            <p:ph type="title"/>
          </p:nvPr>
        </p:nvSpPr>
        <p:spPr>
          <a:xfrm>
            <a:off x="1046746" y="586822"/>
            <a:ext cx="3560252" cy="1645920"/>
          </a:xfrm>
        </p:spPr>
        <p:txBody>
          <a:bodyPr>
            <a:normAutofit/>
          </a:bodyPr>
          <a:lstStyle/>
          <a:p>
            <a:r>
              <a:rPr lang="en-GB" sz="3200"/>
              <a:t>Declaration and Initialization</a:t>
            </a:r>
            <a:endParaRPr lang="en-PK"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68EAAD7-7B39-DB71-C89C-FDE0AC3FF828}"/>
              </a:ext>
            </a:extLst>
          </p:cNvPr>
          <p:cNvSpPr>
            <a:spLocks noGrp="1"/>
          </p:cNvSpPr>
          <p:nvPr>
            <p:ph idx="1"/>
          </p:nvPr>
        </p:nvSpPr>
        <p:spPr>
          <a:xfrm>
            <a:off x="5351164" y="586822"/>
            <a:ext cx="6002636" cy="1645920"/>
          </a:xfrm>
        </p:spPr>
        <p:txBody>
          <a:bodyPr anchor="ctr">
            <a:normAutofit/>
          </a:bodyPr>
          <a:lstStyle/>
          <a:p>
            <a:r>
              <a:rPr lang="en-GB" sz="1800"/>
              <a:t>Variables in Python are dynamically typed, meaning you don’t need to declare their type explicitly. You simply assign a value using the assignment operator =.</a:t>
            </a:r>
          </a:p>
          <a:p>
            <a:endParaRPr lang="en-PK" sz="1800"/>
          </a:p>
        </p:txBody>
      </p:sp>
      <p:pic>
        <p:nvPicPr>
          <p:cNvPr id="6" name="Picture 5">
            <a:extLst>
              <a:ext uri="{FF2B5EF4-FFF2-40B4-BE49-F238E27FC236}">
                <a16:creationId xmlns:a16="http://schemas.microsoft.com/office/drawing/2014/main" id="{9742BD16-70FD-0AF1-6BCC-E4BEA409B35D}"/>
              </a:ext>
            </a:extLst>
          </p:cNvPr>
          <p:cNvPicPr>
            <a:picLocks noChangeAspect="1"/>
          </p:cNvPicPr>
          <p:nvPr/>
        </p:nvPicPr>
        <p:blipFill>
          <a:blip r:embed="rId2"/>
          <a:stretch>
            <a:fillRect/>
          </a:stretch>
        </p:blipFill>
        <p:spPr>
          <a:xfrm>
            <a:off x="940400" y="2734056"/>
            <a:ext cx="10399592" cy="3483864"/>
          </a:xfrm>
          <a:prstGeom prst="rect">
            <a:avLst/>
          </a:prstGeom>
        </p:spPr>
      </p:pic>
    </p:spTree>
    <p:extLst>
      <p:ext uri="{BB962C8B-B14F-4D97-AF65-F5344CB8AC3E}">
        <p14:creationId xmlns:p14="http://schemas.microsoft.com/office/powerpoint/2010/main" val="109036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9CBF5-34B7-E045-E79B-EB6477C46E02}"/>
              </a:ext>
            </a:extLst>
          </p:cNvPr>
          <p:cNvSpPr>
            <a:spLocks noGrp="1"/>
          </p:cNvSpPr>
          <p:nvPr>
            <p:ph type="title"/>
          </p:nvPr>
        </p:nvSpPr>
        <p:spPr>
          <a:xfrm>
            <a:off x="1046746" y="586822"/>
            <a:ext cx="3560252" cy="1645920"/>
          </a:xfrm>
        </p:spPr>
        <p:txBody>
          <a:bodyPr>
            <a:normAutofit/>
          </a:bodyPr>
          <a:lstStyle/>
          <a:p>
            <a:r>
              <a:rPr lang="en-GB" sz="3200"/>
              <a:t>Variable Naming Rules</a:t>
            </a:r>
            <a:endParaRPr lang="en-PK"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F0563E7-688B-2AA8-00E5-391175B94582}"/>
              </a:ext>
            </a:extLst>
          </p:cNvPr>
          <p:cNvSpPr>
            <a:spLocks noGrp="1"/>
          </p:cNvSpPr>
          <p:nvPr>
            <p:ph idx="1"/>
          </p:nvPr>
        </p:nvSpPr>
        <p:spPr>
          <a:xfrm>
            <a:off x="5351164" y="586822"/>
            <a:ext cx="6002636" cy="1645920"/>
          </a:xfrm>
        </p:spPr>
        <p:txBody>
          <a:bodyPr anchor="ctr">
            <a:normAutofit/>
          </a:bodyPr>
          <a:lstStyle/>
          <a:p>
            <a:pPr marL="0" indent="0">
              <a:buNone/>
            </a:pPr>
            <a:r>
              <a:rPr lang="en-GB" sz="1400"/>
              <a:t>Python has specific rules for naming variables:</a:t>
            </a:r>
          </a:p>
          <a:p>
            <a:r>
              <a:rPr lang="en-GB" sz="1400"/>
              <a:t>Must start with a letter (A-Z or a-z) or an underscore _</a:t>
            </a:r>
          </a:p>
          <a:p>
            <a:r>
              <a:rPr lang="en-GB" sz="1400"/>
              <a:t>Cannot start with a digit.Can contain letters, digits, and underscores.</a:t>
            </a:r>
          </a:p>
          <a:p>
            <a:r>
              <a:rPr lang="en-GB" sz="1400"/>
              <a:t>Case-sensitive (myVar and myvar are different).</a:t>
            </a:r>
          </a:p>
          <a:p>
            <a:r>
              <a:rPr lang="en-GB" sz="1400"/>
              <a:t>Cannot be a Python reserved keyword (e.g., class, for, def, etc.).</a:t>
            </a:r>
            <a:endParaRPr lang="en-PK" sz="1400"/>
          </a:p>
        </p:txBody>
      </p:sp>
      <p:pic>
        <p:nvPicPr>
          <p:cNvPr id="6" name="Picture 5">
            <a:extLst>
              <a:ext uri="{FF2B5EF4-FFF2-40B4-BE49-F238E27FC236}">
                <a16:creationId xmlns:a16="http://schemas.microsoft.com/office/drawing/2014/main" id="{F3002704-86C3-9827-AF53-9EBDFD727D93}"/>
              </a:ext>
            </a:extLst>
          </p:cNvPr>
          <p:cNvPicPr>
            <a:picLocks noChangeAspect="1"/>
          </p:cNvPicPr>
          <p:nvPr/>
        </p:nvPicPr>
        <p:blipFill>
          <a:blip r:embed="rId2"/>
          <a:stretch>
            <a:fillRect/>
          </a:stretch>
        </p:blipFill>
        <p:spPr>
          <a:xfrm>
            <a:off x="1495043" y="2734056"/>
            <a:ext cx="9290305" cy="3483864"/>
          </a:xfrm>
          <a:prstGeom prst="rect">
            <a:avLst/>
          </a:prstGeom>
        </p:spPr>
      </p:pic>
    </p:spTree>
    <p:extLst>
      <p:ext uri="{BB962C8B-B14F-4D97-AF65-F5344CB8AC3E}">
        <p14:creationId xmlns:p14="http://schemas.microsoft.com/office/powerpoint/2010/main" val="2577637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43A3-FAFD-4BD8-4EB0-10EEFB57CB23}"/>
              </a:ext>
            </a:extLst>
          </p:cNvPr>
          <p:cNvSpPr>
            <a:spLocks noGrp="1"/>
          </p:cNvSpPr>
          <p:nvPr>
            <p:ph type="title"/>
          </p:nvPr>
        </p:nvSpPr>
        <p:spPr/>
        <p:txBody>
          <a:bodyPr/>
          <a:lstStyle/>
          <a:p>
            <a:r>
              <a:rPr lang="en-GB"/>
              <a:t>BUILT-IN TYPES</a:t>
            </a:r>
            <a:endParaRPr lang="en-PK"/>
          </a:p>
        </p:txBody>
      </p:sp>
      <p:sp>
        <p:nvSpPr>
          <p:cNvPr id="4" name="Slide Number Placeholder 3">
            <a:extLst>
              <a:ext uri="{FF2B5EF4-FFF2-40B4-BE49-F238E27FC236}">
                <a16:creationId xmlns:a16="http://schemas.microsoft.com/office/drawing/2014/main" id="{B860BD52-2478-D448-DC8F-B3C502BCE920}"/>
              </a:ext>
            </a:extLst>
          </p:cNvPr>
          <p:cNvSpPr>
            <a:spLocks noGrp="1"/>
          </p:cNvSpPr>
          <p:nvPr>
            <p:ph type="sldNum" sz="quarter" idx="11"/>
          </p:nvPr>
        </p:nvSpPr>
        <p:spPr/>
        <p:txBody>
          <a:bodyPr/>
          <a:lstStyle/>
          <a:p>
            <a:fld id="{CF6F24BE-8BEB-403A-BDCC-38E201D0662D}" type="slidenum">
              <a:rPr lang="en-ID" smtClean="0"/>
              <a:pPr/>
              <a:t>22</a:t>
            </a:fld>
            <a:endParaRPr lang="en-ID" dirty="0"/>
          </a:p>
        </p:txBody>
      </p:sp>
      <p:pic>
        <p:nvPicPr>
          <p:cNvPr id="8" name="Picture Placeholder 7">
            <a:extLst>
              <a:ext uri="{FF2B5EF4-FFF2-40B4-BE49-F238E27FC236}">
                <a16:creationId xmlns:a16="http://schemas.microsoft.com/office/drawing/2014/main" id="{4CCE79A4-CA70-2B30-5A61-3C497D7F44DA}"/>
              </a:ext>
            </a:extLst>
          </p:cNvPr>
          <p:cNvPicPr>
            <a:picLocks noGrp="1" noChangeAspect="1"/>
          </p:cNvPicPr>
          <p:nvPr>
            <p:ph type="pic" sz="quarter" idx="12"/>
          </p:nvPr>
        </p:nvPicPr>
        <p:blipFill>
          <a:blip r:embed="rId2"/>
          <a:srcRect l="15312" r="15312"/>
          <a:stretch/>
        </p:blipFill>
        <p:spPr/>
      </p:pic>
      <p:sp>
        <p:nvSpPr>
          <p:cNvPr id="6" name="Text Placeholder 5">
            <a:extLst>
              <a:ext uri="{FF2B5EF4-FFF2-40B4-BE49-F238E27FC236}">
                <a16:creationId xmlns:a16="http://schemas.microsoft.com/office/drawing/2014/main" id="{D9D007A6-1C73-9817-35AE-EEB7A8EA6011}"/>
              </a:ext>
            </a:extLst>
          </p:cNvPr>
          <p:cNvSpPr>
            <a:spLocks noGrp="1"/>
          </p:cNvSpPr>
          <p:nvPr>
            <p:ph type="body" sz="quarter" idx="13"/>
          </p:nvPr>
        </p:nvSpPr>
        <p:spPr/>
        <p:txBody>
          <a:bodyPr/>
          <a:lstStyle/>
          <a:p>
            <a:r>
              <a:rPr lang="en-GB"/>
              <a:t>Python provides several built-in data types such as integers, floats, strings, lists, tuples, dictionaries, and sets. These types are essential for storing and manipulating data efficiently.</a:t>
            </a:r>
            <a:endParaRPr lang="en-PK"/>
          </a:p>
        </p:txBody>
      </p:sp>
      <p:sp>
        <p:nvSpPr>
          <p:cNvPr id="3" name="Footer Placeholder 2">
            <a:extLst>
              <a:ext uri="{FF2B5EF4-FFF2-40B4-BE49-F238E27FC236}">
                <a16:creationId xmlns:a16="http://schemas.microsoft.com/office/drawing/2014/main" id="{0EC60DE8-B661-66BF-AE68-8323B457AF8D}"/>
              </a:ext>
            </a:extLst>
          </p:cNvPr>
          <p:cNvSpPr>
            <a:spLocks noGrp="1"/>
          </p:cNvSpPr>
          <p:nvPr>
            <p:ph type="ftr" sz="quarter" idx="10"/>
          </p:nvPr>
        </p:nvSpPr>
        <p:spPr/>
        <p:txBody>
          <a:bodyPr/>
          <a:lstStyle/>
          <a:p>
            <a:r>
              <a:rPr lang="en-ID"/>
              <a:t>DATA TYPES IN PYTHON</a:t>
            </a:r>
            <a:endParaRPr lang="en-ID" dirty="0"/>
          </a:p>
        </p:txBody>
      </p:sp>
      <p:sp>
        <p:nvSpPr>
          <p:cNvPr id="7" name="Text Placeholder 6">
            <a:extLst>
              <a:ext uri="{FF2B5EF4-FFF2-40B4-BE49-F238E27FC236}">
                <a16:creationId xmlns:a16="http://schemas.microsoft.com/office/drawing/2014/main" id="{D2DA37F5-EE8E-A4D8-A6CF-86A005FC2627}"/>
              </a:ext>
            </a:extLst>
          </p:cNvPr>
          <p:cNvSpPr>
            <a:spLocks noGrp="1"/>
          </p:cNvSpPr>
          <p:nvPr>
            <p:ph type="body" sz="quarter" idx="17"/>
          </p:nvPr>
        </p:nvSpPr>
        <p:spPr/>
        <p:txBody>
          <a:bodyPr/>
          <a:lstStyle/>
          <a:p>
            <a:r>
              <a:rPr lang="en-GB"/>
              <a:t>CORE DATA TYPES</a:t>
            </a:r>
            <a:endParaRPr lang="en-PK"/>
          </a:p>
        </p:txBody>
      </p:sp>
    </p:spTree>
    <p:extLst>
      <p:ext uri="{BB962C8B-B14F-4D97-AF65-F5344CB8AC3E}">
        <p14:creationId xmlns:p14="http://schemas.microsoft.com/office/powerpoint/2010/main" val="4075787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2A0-3D11-BB92-42D4-26E74D9AC472}"/>
              </a:ext>
            </a:extLst>
          </p:cNvPr>
          <p:cNvSpPr>
            <a:spLocks noGrp="1"/>
          </p:cNvSpPr>
          <p:nvPr>
            <p:ph type="title"/>
          </p:nvPr>
        </p:nvSpPr>
        <p:spPr/>
        <p:txBody>
          <a:bodyPr/>
          <a:lstStyle/>
          <a:p>
            <a:r>
              <a:rPr lang="en-GB"/>
              <a:t>NUMERICAL TYPES</a:t>
            </a:r>
            <a:endParaRPr lang="en-PK"/>
          </a:p>
        </p:txBody>
      </p:sp>
      <p:sp>
        <p:nvSpPr>
          <p:cNvPr id="3" name="Footer Placeholder 2">
            <a:extLst>
              <a:ext uri="{FF2B5EF4-FFF2-40B4-BE49-F238E27FC236}">
                <a16:creationId xmlns:a16="http://schemas.microsoft.com/office/drawing/2014/main" id="{45B7A5A4-20FC-E26B-3AC5-02E8320AD430}"/>
              </a:ext>
            </a:extLst>
          </p:cNvPr>
          <p:cNvSpPr>
            <a:spLocks noGrp="1"/>
          </p:cNvSpPr>
          <p:nvPr>
            <p:ph type="ftr" sz="quarter" idx="10"/>
          </p:nvPr>
        </p:nvSpPr>
        <p:spPr/>
        <p:txBody>
          <a:bodyPr/>
          <a:lstStyle/>
          <a:p>
            <a:r>
              <a:rPr lang="en-ID"/>
              <a:t>DATA TYPES IN PYTHON</a:t>
            </a:r>
            <a:endParaRPr lang="en-ID" dirty="0"/>
          </a:p>
        </p:txBody>
      </p:sp>
      <p:sp>
        <p:nvSpPr>
          <p:cNvPr id="4" name="Slide Number Placeholder 3">
            <a:extLst>
              <a:ext uri="{FF2B5EF4-FFF2-40B4-BE49-F238E27FC236}">
                <a16:creationId xmlns:a16="http://schemas.microsoft.com/office/drawing/2014/main" id="{91BB10D1-12EF-C620-EAA8-3164F15EBFCB}"/>
              </a:ext>
            </a:extLst>
          </p:cNvPr>
          <p:cNvSpPr>
            <a:spLocks noGrp="1"/>
          </p:cNvSpPr>
          <p:nvPr>
            <p:ph type="sldNum" sz="quarter" idx="11"/>
          </p:nvPr>
        </p:nvSpPr>
        <p:spPr/>
        <p:txBody>
          <a:bodyPr/>
          <a:lstStyle/>
          <a:p>
            <a:fld id="{CF6F24BE-8BEB-403A-BDCC-38E201D0662D}" type="slidenum">
              <a:rPr lang="en-ID" smtClean="0"/>
              <a:pPr/>
              <a:t>23</a:t>
            </a:fld>
            <a:endParaRPr lang="en-ID"/>
          </a:p>
        </p:txBody>
      </p:sp>
      <p:pic>
        <p:nvPicPr>
          <p:cNvPr id="11" name="Picture Placeholder 10">
            <a:extLst>
              <a:ext uri="{FF2B5EF4-FFF2-40B4-BE49-F238E27FC236}">
                <a16:creationId xmlns:a16="http://schemas.microsoft.com/office/drawing/2014/main" id="{0F4B745D-5E69-A670-6DFB-E48C334EE400}"/>
              </a:ext>
            </a:extLst>
          </p:cNvPr>
          <p:cNvPicPr>
            <a:picLocks noGrp="1" noChangeAspect="1"/>
          </p:cNvPicPr>
          <p:nvPr>
            <p:ph type="pic" sz="quarter" idx="12"/>
          </p:nvPr>
        </p:nvPicPr>
        <p:blipFill>
          <a:blip r:embed="rId2"/>
          <a:srcRect t="21337" b="21337"/>
          <a:stretch>
            <a:fillRect/>
          </a:stretch>
        </p:blipFill>
        <p:spPr/>
      </p:pic>
      <p:sp>
        <p:nvSpPr>
          <p:cNvPr id="6" name="Text Placeholder 5">
            <a:extLst>
              <a:ext uri="{FF2B5EF4-FFF2-40B4-BE49-F238E27FC236}">
                <a16:creationId xmlns:a16="http://schemas.microsoft.com/office/drawing/2014/main" id="{31F8F0DF-7A01-AEC3-D713-CAAD6F97A92D}"/>
              </a:ext>
            </a:extLst>
          </p:cNvPr>
          <p:cNvSpPr>
            <a:spLocks noGrp="1"/>
          </p:cNvSpPr>
          <p:nvPr>
            <p:ph type="body" sz="quarter" idx="19"/>
          </p:nvPr>
        </p:nvSpPr>
        <p:spPr/>
        <p:txBody>
          <a:bodyPr/>
          <a:lstStyle/>
          <a:p>
            <a:r>
              <a:rPr lang="en-GB"/>
              <a:t>Integers in Python are whole numbers without a fractional part. They can be positive, negative, or zero.</a:t>
            </a:r>
            <a:endParaRPr lang="en-PK"/>
          </a:p>
        </p:txBody>
      </p:sp>
      <p:sp>
        <p:nvSpPr>
          <p:cNvPr id="7" name="Text Placeholder 6">
            <a:extLst>
              <a:ext uri="{FF2B5EF4-FFF2-40B4-BE49-F238E27FC236}">
                <a16:creationId xmlns:a16="http://schemas.microsoft.com/office/drawing/2014/main" id="{1C5FA23B-AE70-9DFB-40E6-8CB4B178799E}"/>
              </a:ext>
            </a:extLst>
          </p:cNvPr>
          <p:cNvSpPr>
            <a:spLocks noGrp="1"/>
          </p:cNvSpPr>
          <p:nvPr>
            <p:ph type="body" sz="quarter" idx="20"/>
          </p:nvPr>
        </p:nvSpPr>
        <p:spPr/>
        <p:txBody>
          <a:bodyPr/>
          <a:lstStyle/>
          <a:p>
            <a:r>
              <a:rPr lang="en-GB"/>
              <a:t>INTEGERS</a:t>
            </a:r>
            <a:endParaRPr lang="en-PK"/>
          </a:p>
        </p:txBody>
      </p:sp>
      <p:sp>
        <p:nvSpPr>
          <p:cNvPr id="8" name="Text Placeholder 7">
            <a:extLst>
              <a:ext uri="{FF2B5EF4-FFF2-40B4-BE49-F238E27FC236}">
                <a16:creationId xmlns:a16="http://schemas.microsoft.com/office/drawing/2014/main" id="{840F7B1F-59AC-3EF3-7CBA-DDE04C6313D2}"/>
              </a:ext>
            </a:extLst>
          </p:cNvPr>
          <p:cNvSpPr>
            <a:spLocks noGrp="1"/>
          </p:cNvSpPr>
          <p:nvPr>
            <p:ph type="body" sz="quarter" idx="21"/>
          </p:nvPr>
        </p:nvSpPr>
        <p:spPr/>
        <p:txBody>
          <a:bodyPr/>
          <a:lstStyle/>
          <a:p>
            <a:r>
              <a:rPr lang="en-GB"/>
              <a:t>Floats represent decimal numbers, allowing precision in calculations. They are crucial when dealing with real-world measurements.</a:t>
            </a:r>
            <a:endParaRPr lang="en-PK"/>
          </a:p>
        </p:txBody>
      </p:sp>
      <p:sp>
        <p:nvSpPr>
          <p:cNvPr id="9" name="Text Placeholder 8">
            <a:extLst>
              <a:ext uri="{FF2B5EF4-FFF2-40B4-BE49-F238E27FC236}">
                <a16:creationId xmlns:a16="http://schemas.microsoft.com/office/drawing/2014/main" id="{BCDB71CA-0438-8270-BE32-B915928DCE17}"/>
              </a:ext>
            </a:extLst>
          </p:cNvPr>
          <p:cNvSpPr>
            <a:spLocks noGrp="1"/>
          </p:cNvSpPr>
          <p:nvPr>
            <p:ph type="body" sz="quarter" idx="22"/>
          </p:nvPr>
        </p:nvSpPr>
        <p:spPr/>
        <p:txBody>
          <a:bodyPr/>
          <a:lstStyle/>
          <a:p>
            <a:r>
              <a:rPr lang="en-GB"/>
              <a:t>FLOATS</a:t>
            </a:r>
            <a:endParaRPr lang="en-PK"/>
          </a:p>
        </p:txBody>
      </p:sp>
      <p:pic>
        <p:nvPicPr>
          <p:cNvPr id="12" name="Picture Placeholder 11">
            <a:extLst>
              <a:ext uri="{FF2B5EF4-FFF2-40B4-BE49-F238E27FC236}">
                <a16:creationId xmlns:a16="http://schemas.microsoft.com/office/drawing/2014/main" id="{3E6D5B38-DBAC-41BE-1B6D-8B0D57D41B8A}"/>
              </a:ext>
            </a:extLst>
          </p:cNvPr>
          <p:cNvPicPr>
            <a:picLocks noGrp="1" noChangeAspect="1"/>
          </p:cNvPicPr>
          <p:nvPr>
            <p:ph type="pic" sz="quarter" idx="23"/>
          </p:nvPr>
        </p:nvPicPr>
        <p:blipFill>
          <a:blip r:embed="rId3"/>
          <a:srcRect t="19605" b="19605"/>
          <a:stretch>
            <a:fillRect/>
          </a:stretch>
        </p:blipFill>
        <p:spPr/>
      </p:pic>
    </p:spTree>
    <p:extLst>
      <p:ext uri="{BB962C8B-B14F-4D97-AF65-F5344CB8AC3E}">
        <p14:creationId xmlns:p14="http://schemas.microsoft.com/office/powerpoint/2010/main" val="121455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0">
            <a:extLst>
              <a:ext uri="{FF2B5EF4-FFF2-40B4-BE49-F238E27FC236}">
                <a16:creationId xmlns:a16="http://schemas.microsoft.com/office/drawing/2014/main" id="{C8FA8607-9088-2873-BBB1-7E880D13668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Numeric type examples</a:t>
            </a:r>
          </a:p>
        </p:txBody>
      </p:sp>
      <p:pic>
        <p:nvPicPr>
          <p:cNvPr id="14" name="Content Placeholder 13">
            <a:extLst>
              <a:ext uri="{FF2B5EF4-FFF2-40B4-BE49-F238E27FC236}">
                <a16:creationId xmlns:a16="http://schemas.microsoft.com/office/drawing/2014/main" id="{C01F187C-C658-93CF-C3B5-CD18B69B6207}"/>
              </a:ext>
            </a:extLst>
          </p:cNvPr>
          <p:cNvPicPr>
            <a:picLocks noGrp="1" noChangeAspect="1"/>
          </p:cNvPicPr>
          <p:nvPr>
            <p:ph idx="1"/>
          </p:nvPr>
        </p:nvPicPr>
        <p:blipFill>
          <a:blip r:embed="rId2"/>
          <a:stretch>
            <a:fillRect/>
          </a:stretch>
        </p:blipFill>
        <p:spPr>
          <a:xfrm>
            <a:off x="4777316" y="1241060"/>
            <a:ext cx="6780700" cy="4373550"/>
          </a:xfrm>
          <a:prstGeom prst="rect">
            <a:avLst/>
          </a:prstGeom>
        </p:spPr>
      </p:pic>
    </p:spTree>
    <p:extLst>
      <p:ext uri="{BB962C8B-B14F-4D97-AF65-F5344CB8AC3E}">
        <p14:creationId xmlns:p14="http://schemas.microsoft.com/office/powerpoint/2010/main" val="1115302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1BC1-46BB-EDE0-9419-4A18F46CCAE9}"/>
              </a:ext>
            </a:extLst>
          </p:cNvPr>
          <p:cNvSpPr>
            <a:spLocks noGrp="1"/>
          </p:cNvSpPr>
          <p:nvPr>
            <p:ph type="title"/>
          </p:nvPr>
        </p:nvSpPr>
        <p:spPr>
          <a:xfrm>
            <a:off x="594733" y="585048"/>
            <a:ext cx="5139174" cy="2020734"/>
          </a:xfrm>
        </p:spPr>
        <p:txBody>
          <a:bodyPr anchor="b">
            <a:normAutofit/>
          </a:bodyPr>
          <a:lstStyle/>
          <a:p>
            <a:r>
              <a:rPr lang="en-GB" dirty="0"/>
              <a:t>STRING TYPE</a:t>
            </a:r>
            <a:endParaRPr lang="en-PK" dirty="0"/>
          </a:p>
        </p:txBody>
      </p:sp>
      <p:sp>
        <p:nvSpPr>
          <p:cNvPr id="3" name="Footer Placeholder 2">
            <a:extLst>
              <a:ext uri="{FF2B5EF4-FFF2-40B4-BE49-F238E27FC236}">
                <a16:creationId xmlns:a16="http://schemas.microsoft.com/office/drawing/2014/main" id="{2C82C510-0A78-EDFC-58D9-78EED2D98D48}"/>
              </a:ext>
            </a:extLst>
          </p:cNvPr>
          <p:cNvSpPr>
            <a:spLocks noGrp="1"/>
          </p:cNvSpPr>
          <p:nvPr>
            <p:ph type="ftr" sz="quarter" idx="10"/>
          </p:nvPr>
        </p:nvSpPr>
        <p:spPr>
          <a:xfrm rot="16200000">
            <a:off x="10053420" y="2182593"/>
            <a:ext cx="3667561" cy="469900"/>
          </a:xfrm>
        </p:spPr>
        <p:txBody>
          <a:bodyPr anchor="ctr">
            <a:normAutofit/>
          </a:bodyPr>
          <a:lstStyle/>
          <a:p>
            <a:pPr>
              <a:spcAft>
                <a:spcPts val="600"/>
              </a:spcAft>
            </a:pPr>
            <a:r>
              <a:rPr lang="en-ID"/>
              <a:t>DATA TYPES IN PYTHON</a:t>
            </a:r>
          </a:p>
        </p:txBody>
      </p:sp>
      <p:sp>
        <p:nvSpPr>
          <p:cNvPr id="4" name="Slide Number Placeholder 3">
            <a:extLst>
              <a:ext uri="{FF2B5EF4-FFF2-40B4-BE49-F238E27FC236}">
                <a16:creationId xmlns:a16="http://schemas.microsoft.com/office/drawing/2014/main" id="{55DB6F4E-BABE-83C3-DF89-1888275C5E69}"/>
              </a:ext>
            </a:extLst>
          </p:cNvPr>
          <p:cNvSpPr>
            <a:spLocks noGrp="1"/>
          </p:cNvSpPr>
          <p:nvPr>
            <p:ph type="sldNum" sz="quarter" idx="11"/>
          </p:nvPr>
        </p:nvSpPr>
        <p:spPr>
          <a:xfrm>
            <a:off x="11652251" y="6274237"/>
            <a:ext cx="469900" cy="447240"/>
          </a:xfrm>
        </p:spPr>
        <p:txBody>
          <a:bodyPr anchor="ctr">
            <a:normAutofit/>
          </a:bodyPr>
          <a:lstStyle/>
          <a:p>
            <a:pPr>
              <a:spcAft>
                <a:spcPts val="600"/>
              </a:spcAft>
            </a:pPr>
            <a:fld id="{CF6F24BE-8BEB-403A-BDCC-38E201D0662D}" type="slidenum">
              <a:rPr lang="en-ID" smtClean="0"/>
              <a:pPr>
                <a:spcAft>
                  <a:spcPts val="600"/>
                </a:spcAft>
              </a:pPr>
              <a:t>25</a:t>
            </a:fld>
            <a:endParaRPr lang="en-ID"/>
          </a:p>
        </p:txBody>
      </p:sp>
      <p:pic>
        <p:nvPicPr>
          <p:cNvPr id="8" name="Picture Placeholder 7">
            <a:extLst>
              <a:ext uri="{FF2B5EF4-FFF2-40B4-BE49-F238E27FC236}">
                <a16:creationId xmlns:a16="http://schemas.microsoft.com/office/drawing/2014/main" id="{ED3B0B80-802F-D317-9628-B01C21A735D9}"/>
              </a:ext>
            </a:extLst>
          </p:cNvPr>
          <p:cNvPicPr>
            <a:picLocks noGrp="1" noChangeAspect="1"/>
          </p:cNvPicPr>
          <p:nvPr>
            <p:ph type="pic" sz="quarter" idx="12"/>
          </p:nvPr>
        </p:nvPicPr>
        <p:blipFill>
          <a:blip r:embed="rId2"/>
          <a:srcRect l="13839" r="13839"/>
          <a:stretch/>
        </p:blipFill>
        <p:spPr>
          <a:xfrm>
            <a:off x="6096000" y="584223"/>
            <a:ext cx="5486399" cy="5689554"/>
          </a:xfrm>
          <a:noFill/>
        </p:spPr>
      </p:pic>
      <p:sp>
        <p:nvSpPr>
          <p:cNvPr id="6" name="Text Placeholder 5">
            <a:extLst>
              <a:ext uri="{FF2B5EF4-FFF2-40B4-BE49-F238E27FC236}">
                <a16:creationId xmlns:a16="http://schemas.microsoft.com/office/drawing/2014/main" id="{F8BCBFA8-3D33-23B2-90FB-A7ED9BACF87C}"/>
              </a:ext>
            </a:extLst>
          </p:cNvPr>
          <p:cNvSpPr>
            <a:spLocks noGrp="1"/>
          </p:cNvSpPr>
          <p:nvPr>
            <p:ph type="body" sz="quarter" idx="13"/>
          </p:nvPr>
        </p:nvSpPr>
        <p:spPr>
          <a:xfrm>
            <a:off x="594733" y="3044021"/>
            <a:ext cx="5139174" cy="3228931"/>
          </a:xfrm>
        </p:spPr>
        <p:txBody>
          <a:bodyPr>
            <a:normAutofit/>
          </a:bodyPr>
          <a:lstStyle/>
          <a:p>
            <a:pPr>
              <a:spcAft>
                <a:spcPts val="600"/>
              </a:spcAft>
            </a:pPr>
            <a:r>
              <a:rPr lang="en-GB"/>
              <a:t>Strings are sequences of characters wrapped in quotes. Python provides various methods for manipulating strings, including concatenation, slicing, and formatting.</a:t>
            </a:r>
            <a:endParaRPr lang="en-PK"/>
          </a:p>
        </p:txBody>
      </p:sp>
      <p:sp>
        <p:nvSpPr>
          <p:cNvPr id="7" name="Text Placeholder 6">
            <a:extLst>
              <a:ext uri="{FF2B5EF4-FFF2-40B4-BE49-F238E27FC236}">
                <a16:creationId xmlns:a16="http://schemas.microsoft.com/office/drawing/2014/main" id="{ED097881-F64D-7584-2802-09705650A47F}"/>
              </a:ext>
            </a:extLst>
          </p:cNvPr>
          <p:cNvSpPr>
            <a:spLocks noGrp="1"/>
          </p:cNvSpPr>
          <p:nvPr>
            <p:ph type="body" sz="quarter" idx="17"/>
          </p:nvPr>
        </p:nvSpPr>
        <p:spPr>
          <a:xfrm>
            <a:off x="594733" y="2640102"/>
            <a:ext cx="5139174" cy="369600"/>
          </a:xfrm>
        </p:spPr>
        <p:txBody>
          <a:bodyPr anchor="ctr">
            <a:normAutofit/>
          </a:bodyPr>
          <a:lstStyle/>
          <a:p>
            <a:pPr>
              <a:spcAft>
                <a:spcPts val="600"/>
              </a:spcAft>
            </a:pPr>
            <a:r>
              <a:rPr lang="en-GB" dirty="0"/>
              <a:t>STRING HANDLING</a:t>
            </a:r>
            <a:endParaRPr lang="en-PK" dirty="0"/>
          </a:p>
        </p:txBody>
      </p:sp>
    </p:spTree>
    <p:extLst>
      <p:ext uri="{BB962C8B-B14F-4D97-AF65-F5344CB8AC3E}">
        <p14:creationId xmlns:p14="http://schemas.microsoft.com/office/powerpoint/2010/main" val="3060329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86D33C7-C3E1-D35A-E483-603AD2DA749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STRING TYPE </a:t>
            </a:r>
          </a:p>
        </p:txBody>
      </p:sp>
      <p:pic>
        <p:nvPicPr>
          <p:cNvPr id="9" name="Content Placeholder 8">
            <a:extLst>
              <a:ext uri="{FF2B5EF4-FFF2-40B4-BE49-F238E27FC236}">
                <a16:creationId xmlns:a16="http://schemas.microsoft.com/office/drawing/2014/main" id="{5170BFF5-18E5-1959-12E9-4256E14D6822}"/>
              </a:ext>
            </a:extLst>
          </p:cNvPr>
          <p:cNvPicPr>
            <a:picLocks noGrp="1" noChangeAspect="1"/>
          </p:cNvPicPr>
          <p:nvPr>
            <p:ph idx="1"/>
          </p:nvPr>
        </p:nvPicPr>
        <p:blipFill>
          <a:blip r:embed="rId2"/>
          <a:stretch>
            <a:fillRect/>
          </a:stretch>
        </p:blipFill>
        <p:spPr>
          <a:xfrm>
            <a:off x="4777316" y="1147825"/>
            <a:ext cx="6780700" cy="4560020"/>
          </a:xfrm>
          <a:prstGeom prst="rect">
            <a:avLst/>
          </a:prstGeom>
        </p:spPr>
      </p:pic>
    </p:spTree>
    <p:extLst>
      <p:ext uri="{BB962C8B-B14F-4D97-AF65-F5344CB8AC3E}">
        <p14:creationId xmlns:p14="http://schemas.microsoft.com/office/powerpoint/2010/main" val="435909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45C9A-CC89-1A69-D5DD-188C6F048BD9}"/>
              </a:ext>
            </a:extLst>
          </p:cNvPr>
          <p:cNvSpPr>
            <a:spLocks noGrp="1"/>
          </p:cNvSpPr>
          <p:nvPr>
            <p:ph type="title"/>
          </p:nvPr>
        </p:nvSpPr>
        <p:spPr/>
        <p:txBody>
          <a:bodyPr/>
          <a:lstStyle/>
          <a:p>
            <a:r>
              <a:rPr lang="en-GB"/>
              <a:t>LIST AND TUPLE</a:t>
            </a:r>
            <a:endParaRPr lang="en-PK"/>
          </a:p>
        </p:txBody>
      </p:sp>
      <p:sp>
        <p:nvSpPr>
          <p:cNvPr id="3" name="Footer Placeholder 2">
            <a:extLst>
              <a:ext uri="{FF2B5EF4-FFF2-40B4-BE49-F238E27FC236}">
                <a16:creationId xmlns:a16="http://schemas.microsoft.com/office/drawing/2014/main" id="{5F4BEFF4-1A9A-EC27-B927-6CFE718945D9}"/>
              </a:ext>
            </a:extLst>
          </p:cNvPr>
          <p:cNvSpPr>
            <a:spLocks noGrp="1"/>
          </p:cNvSpPr>
          <p:nvPr>
            <p:ph type="ftr" sz="quarter" idx="10"/>
          </p:nvPr>
        </p:nvSpPr>
        <p:spPr/>
        <p:txBody>
          <a:bodyPr/>
          <a:lstStyle/>
          <a:p>
            <a:r>
              <a:rPr lang="en-ID"/>
              <a:t>DATA TYPES IN PYTHON</a:t>
            </a:r>
            <a:endParaRPr lang="en-ID" dirty="0"/>
          </a:p>
        </p:txBody>
      </p:sp>
      <p:sp>
        <p:nvSpPr>
          <p:cNvPr id="4" name="Slide Number Placeholder 3">
            <a:extLst>
              <a:ext uri="{FF2B5EF4-FFF2-40B4-BE49-F238E27FC236}">
                <a16:creationId xmlns:a16="http://schemas.microsoft.com/office/drawing/2014/main" id="{DFC1F379-98CA-8B5B-E022-8F542AD3220A}"/>
              </a:ext>
            </a:extLst>
          </p:cNvPr>
          <p:cNvSpPr>
            <a:spLocks noGrp="1"/>
          </p:cNvSpPr>
          <p:nvPr>
            <p:ph type="sldNum" sz="quarter" idx="11"/>
          </p:nvPr>
        </p:nvSpPr>
        <p:spPr/>
        <p:txBody>
          <a:bodyPr/>
          <a:lstStyle/>
          <a:p>
            <a:fld id="{CF6F24BE-8BEB-403A-BDCC-38E201D0662D}" type="slidenum">
              <a:rPr lang="en-ID" smtClean="0"/>
              <a:pPr/>
              <a:t>27</a:t>
            </a:fld>
            <a:endParaRPr lang="en-ID"/>
          </a:p>
        </p:txBody>
      </p:sp>
      <p:pic>
        <p:nvPicPr>
          <p:cNvPr id="10" name="Picture Placeholder 9">
            <a:extLst>
              <a:ext uri="{FF2B5EF4-FFF2-40B4-BE49-F238E27FC236}">
                <a16:creationId xmlns:a16="http://schemas.microsoft.com/office/drawing/2014/main" id="{5EB0E523-1224-25F3-3745-D175FC145C89}"/>
              </a:ext>
            </a:extLst>
          </p:cNvPr>
          <p:cNvPicPr>
            <a:picLocks noGrp="1" noChangeAspect="1"/>
          </p:cNvPicPr>
          <p:nvPr>
            <p:ph type="pic" sz="quarter" idx="12"/>
          </p:nvPr>
        </p:nvPicPr>
        <p:blipFill>
          <a:blip r:embed="rId2"/>
          <a:srcRect t="11160" b="11160"/>
          <a:stretch>
            <a:fillRect/>
          </a:stretch>
        </p:blipFill>
        <p:spPr/>
      </p:pic>
      <p:sp>
        <p:nvSpPr>
          <p:cNvPr id="6" name="Text Placeholder 5">
            <a:extLst>
              <a:ext uri="{FF2B5EF4-FFF2-40B4-BE49-F238E27FC236}">
                <a16:creationId xmlns:a16="http://schemas.microsoft.com/office/drawing/2014/main" id="{7FF6B2E5-C087-CAC5-E089-65F458F7D29F}"/>
              </a:ext>
            </a:extLst>
          </p:cNvPr>
          <p:cNvSpPr>
            <a:spLocks noGrp="1"/>
          </p:cNvSpPr>
          <p:nvPr>
            <p:ph type="body" sz="quarter" idx="19"/>
          </p:nvPr>
        </p:nvSpPr>
        <p:spPr/>
        <p:txBody>
          <a:bodyPr/>
          <a:lstStyle/>
          <a:p>
            <a:r>
              <a:rPr lang="en-GB"/>
              <a:t>Lists are mutable ordered collections that allow for dynamic data manipulation, meaning you can change their contents.</a:t>
            </a:r>
            <a:endParaRPr lang="en-PK"/>
          </a:p>
        </p:txBody>
      </p:sp>
      <p:sp>
        <p:nvSpPr>
          <p:cNvPr id="7" name="Text Placeholder 6">
            <a:extLst>
              <a:ext uri="{FF2B5EF4-FFF2-40B4-BE49-F238E27FC236}">
                <a16:creationId xmlns:a16="http://schemas.microsoft.com/office/drawing/2014/main" id="{610D8D40-1F6B-03A7-AA15-3F5D27703B74}"/>
              </a:ext>
            </a:extLst>
          </p:cNvPr>
          <p:cNvSpPr>
            <a:spLocks noGrp="1"/>
          </p:cNvSpPr>
          <p:nvPr>
            <p:ph type="body" sz="quarter" idx="20"/>
          </p:nvPr>
        </p:nvSpPr>
        <p:spPr/>
        <p:txBody>
          <a:bodyPr/>
          <a:lstStyle/>
          <a:p>
            <a:r>
              <a:rPr lang="en-GB"/>
              <a:t>LISTS</a:t>
            </a:r>
            <a:endParaRPr lang="en-PK"/>
          </a:p>
        </p:txBody>
      </p:sp>
      <p:sp>
        <p:nvSpPr>
          <p:cNvPr id="8" name="Text Placeholder 7">
            <a:extLst>
              <a:ext uri="{FF2B5EF4-FFF2-40B4-BE49-F238E27FC236}">
                <a16:creationId xmlns:a16="http://schemas.microsoft.com/office/drawing/2014/main" id="{9E39FEFC-3766-45BC-B201-0FA870A6CE64}"/>
              </a:ext>
            </a:extLst>
          </p:cNvPr>
          <p:cNvSpPr>
            <a:spLocks noGrp="1"/>
          </p:cNvSpPr>
          <p:nvPr>
            <p:ph type="body" sz="quarter" idx="21"/>
          </p:nvPr>
        </p:nvSpPr>
        <p:spPr/>
        <p:txBody>
          <a:bodyPr/>
          <a:lstStyle/>
          <a:p>
            <a:r>
              <a:rPr lang="en-GB"/>
              <a:t>Tuples are immutable ordered collections, meaning once defined, their contents cannot be altered, making them suitable for fixed data.</a:t>
            </a:r>
            <a:endParaRPr lang="en-PK"/>
          </a:p>
        </p:txBody>
      </p:sp>
      <p:sp>
        <p:nvSpPr>
          <p:cNvPr id="9" name="Text Placeholder 8">
            <a:extLst>
              <a:ext uri="{FF2B5EF4-FFF2-40B4-BE49-F238E27FC236}">
                <a16:creationId xmlns:a16="http://schemas.microsoft.com/office/drawing/2014/main" id="{50556CA7-B961-E9A2-5B61-EEE36EA9B3C8}"/>
              </a:ext>
            </a:extLst>
          </p:cNvPr>
          <p:cNvSpPr>
            <a:spLocks noGrp="1"/>
          </p:cNvSpPr>
          <p:nvPr>
            <p:ph type="body" sz="quarter" idx="22"/>
          </p:nvPr>
        </p:nvSpPr>
        <p:spPr/>
        <p:txBody>
          <a:bodyPr/>
          <a:lstStyle/>
          <a:p>
            <a:r>
              <a:rPr lang="en-GB"/>
              <a:t>TUPLES</a:t>
            </a:r>
            <a:endParaRPr lang="en-PK"/>
          </a:p>
        </p:txBody>
      </p:sp>
      <p:pic>
        <p:nvPicPr>
          <p:cNvPr id="11" name="Picture 10">
            <a:extLst>
              <a:ext uri="{FF2B5EF4-FFF2-40B4-BE49-F238E27FC236}">
                <a16:creationId xmlns:a16="http://schemas.microsoft.com/office/drawing/2014/main" id="{A27CFFC5-C76E-F4BB-762D-1329B806D928}"/>
              </a:ext>
            </a:extLst>
          </p:cNvPr>
          <p:cNvPicPr>
            <a:picLocks noChangeAspect="1"/>
          </p:cNvPicPr>
          <p:nvPr/>
        </p:nvPicPr>
        <p:blipFill>
          <a:blip r:embed="rId3"/>
          <a:stretch>
            <a:fillRect/>
          </a:stretch>
        </p:blipFill>
        <p:spPr>
          <a:xfrm>
            <a:off x="6212210" y="4362940"/>
            <a:ext cx="5852720" cy="1560725"/>
          </a:xfrm>
          <a:prstGeom prst="rect">
            <a:avLst/>
          </a:prstGeom>
        </p:spPr>
      </p:pic>
    </p:spTree>
    <p:extLst>
      <p:ext uri="{BB962C8B-B14F-4D97-AF65-F5344CB8AC3E}">
        <p14:creationId xmlns:p14="http://schemas.microsoft.com/office/powerpoint/2010/main" val="3470925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95AF-EDCB-F965-DF5A-A714E72EDCDE}"/>
              </a:ext>
            </a:extLst>
          </p:cNvPr>
          <p:cNvSpPr>
            <a:spLocks noGrp="1"/>
          </p:cNvSpPr>
          <p:nvPr>
            <p:ph type="title"/>
          </p:nvPr>
        </p:nvSpPr>
        <p:spPr/>
        <p:txBody>
          <a:bodyPr/>
          <a:lstStyle/>
          <a:p>
            <a:r>
              <a:rPr lang="en-GB"/>
              <a:t>DICTIONARY TYPE</a:t>
            </a:r>
            <a:endParaRPr lang="en-PK"/>
          </a:p>
        </p:txBody>
      </p:sp>
      <p:sp>
        <p:nvSpPr>
          <p:cNvPr id="3" name="Footer Placeholder 2">
            <a:extLst>
              <a:ext uri="{FF2B5EF4-FFF2-40B4-BE49-F238E27FC236}">
                <a16:creationId xmlns:a16="http://schemas.microsoft.com/office/drawing/2014/main" id="{BFBC158F-A7A8-363C-A649-EE03282F4F57}"/>
              </a:ext>
            </a:extLst>
          </p:cNvPr>
          <p:cNvSpPr>
            <a:spLocks noGrp="1"/>
          </p:cNvSpPr>
          <p:nvPr>
            <p:ph type="ftr" sz="quarter" idx="10"/>
          </p:nvPr>
        </p:nvSpPr>
        <p:spPr/>
        <p:txBody>
          <a:bodyPr/>
          <a:lstStyle/>
          <a:p>
            <a:r>
              <a:rPr lang="en-ID"/>
              <a:t>DATA TYPES IN PYTHON</a:t>
            </a:r>
            <a:endParaRPr lang="en-ID" dirty="0"/>
          </a:p>
        </p:txBody>
      </p:sp>
      <p:sp>
        <p:nvSpPr>
          <p:cNvPr id="4" name="Slide Number Placeholder 3">
            <a:extLst>
              <a:ext uri="{FF2B5EF4-FFF2-40B4-BE49-F238E27FC236}">
                <a16:creationId xmlns:a16="http://schemas.microsoft.com/office/drawing/2014/main" id="{973C7F11-64DF-5FB6-113A-85CAD8AFEB7D}"/>
              </a:ext>
            </a:extLst>
          </p:cNvPr>
          <p:cNvSpPr>
            <a:spLocks noGrp="1"/>
          </p:cNvSpPr>
          <p:nvPr>
            <p:ph type="sldNum" sz="quarter" idx="11"/>
          </p:nvPr>
        </p:nvSpPr>
        <p:spPr/>
        <p:txBody>
          <a:bodyPr/>
          <a:lstStyle/>
          <a:p>
            <a:fld id="{CF6F24BE-8BEB-403A-BDCC-38E201D0662D}" type="slidenum">
              <a:rPr lang="en-ID" smtClean="0"/>
              <a:pPr/>
              <a:t>28</a:t>
            </a:fld>
            <a:endParaRPr lang="en-ID"/>
          </a:p>
        </p:txBody>
      </p:sp>
      <p:pic>
        <p:nvPicPr>
          <p:cNvPr id="8" name="Picture Placeholder 7">
            <a:extLst>
              <a:ext uri="{FF2B5EF4-FFF2-40B4-BE49-F238E27FC236}">
                <a16:creationId xmlns:a16="http://schemas.microsoft.com/office/drawing/2014/main" id="{3112D486-FF75-687E-566C-D25C93D0F873}"/>
              </a:ext>
            </a:extLst>
          </p:cNvPr>
          <p:cNvPicPr>
            <a:picLocks noGrp="1" noChangeAspect="1"/>
          </p:cNvPicPr>
          <p:nvPr>
            <p:ph type="pic" sz="quarter" idx="12"/>
          </p:nvPr>
        </p:nvPicPr>
        <p:blipFill>
          <a:blip r:embed="rId2"/>
          <a:srcRect l="26981" r="26981"/>
          <a:stretch>
            <a:fillRect/>
          </a:stretch>
        </p:blipFill>
        <p:spPr/>
      </p:pic>
      <p:sp>
        <p:nvSpPr>
          <p:cNvPr id="6" name="Text Placeholder 5">
            <a:extLst>
              <a:ext uri="{FF2B5EF4-FFF2-40B4-BE49-F238E27FC236}">
                <a16:creationId xmlns:a16="http://schemas.microsoft.com/office/drawing/2014/main" id="{42DAE186-A5F3-1F02-1B69-9D57702BE1F4}"/>
              </a:ext>
            </a:extLst>
          </p:cNvPr>
          <p:cNvSpPr>
            <a:spLocks noGrp="1"/>
          </p:cNvSpPr>
          <p:nvPr>
            <p:ph type="body" sz="quarter" idx="15"/>
          </p:nvPr>
        </p:nvSpPr>
        <p:spPr/>
        <p:txBody>
          <a:bodyPr/>
          <a:lstStyle/>
          <a:p>
            <a:r>
              <a:rPr lang="en-GB"/>
              <a:t>Dictionaries are mutable collections that store data as key-value pairs. They allow for efficient data retrieval based on unique keys.</a:t>
            </a:r>
            <a:endParaRPr lang="en-PK"/>
          </a:p>
        </p:txBody>
      </p:sp>
      <p:sp>
        <p:nvSpPr>
          <p:cNvPr id="7" name="Text Placeholder 6">
            <a:extLst>
              <a:ext uri="{FF2B5EF4-FFF2-40B4-BE49-F238E27FC236}">
                <a16:creationId xmlns:a16="http://schemas.microsoft.com/office/drawing/2014/main" id="{80E1B2B5-952A-5BBA-3353-92990638B558}"/>
              </a:ext>
            </a:extLst>
          </p:cNvPr>
          <p:cNvSpPr>
            <a:spLocks noGrp="1"/>
          </p:cNvSpPr>
          <p:nvPr>
            <p:ph type="body" sz="quarter" idx="17"/>
          </p:nvPr>
        </p:nvSpPr>
        <p:spPr/>
        <p:txBody>
          <a:bodyPr/>
          <a:lstStyle/>
          <a:p>
            <a:r>
              <a:rPr lang="en-GB"/>
              <a:t>INTRODUCE DICTIONARIES</a:t>
            </a:r>
            <a:endParaRPr lang="en-PK"/>
          </a:p>
        </p:txBody>
      </p:sp>
    </p:spTree>
    <p:extLst>
      <p:ext uri="{BB962C8B-B14F-4D97-AF65-F5344CB8AC3E}">
        <p14:creationId xmlns:p14="http://schemas.microsoft.com/office/powerpoint/2010/main" val="787856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979713E-28C8-3C17-BF5C-79A81DBF485F}"/>
              </a:ext>
            </a:extLst>
          </p:cNvPr>
          <p:cNvSpPr>
            <a:spLocks noGrp="1"/>
          </p:cNvSpPr>
          <p:nvPr>
            <p:ph type="title"/>
          </p:nvPr>
        </p:nvSpPr>
        <p:spPr>
          <a:xfrm>
            <a:off x="1046746" y="586822"/>
            <a:ext cx="3560252" cy="1645920"/>
          </a:xfrm>
        </p:spPr>
        <p:txBody>
          <a:bodyPr>
            <a:normAutofit/>
          </a:bodyPr>
          <a:lstStyle/>
          <a:p>
            <a:r>
              <a:rPr lang="en-GB" sz="3200"/>
              <a:t>Boolean Type</a:t>
            </a:r>
            <a:endParaRPr lang="en-PK" sz="320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Content Placeholder 6">
            <a:extLst>
              <a:ext uri="{FF2B5EF4-FFF2-40B4-BE49-F238E27FC236}">
                <a16:creationId xmlns:a16="http://schemas.microsoft.com/office/drawing/2014/main" id="{926D8E0D-4E1F-0847-8D8D-337583E0C55E}"/>
              </a:ext>
            </a:extLst>
          </p:cNvPr>
          <p:cNvSpPr>
            <a:spLocks noGrp="1"/>
          </p:cNvSpPr>
          <p:nvPr>
            <p:ph idx="1"/>
          </p:nvPr>
        </p:nvSpPr>
        <p:spPr>
          <a:xfrm>
            <a:off x="5351164" y="586822"/>
            <a:ext cx="6002636" cy="1645920"/>
          </a:xfrm>
        </p:spPr>
        <p:txBody>
          <a:bodyPr anchor="ctr">
            <a:normAutofit/>
          </a:bodyPr>
          <a:lstStyle/>
          <a:p>
            <a:r>
              <a:rPr lang="en-GB" sz="1800"/>
              <a:t>bool: Represents True or False.</a:t>
            </a:r>
            <a:endParaRPr lang="en-PK" sz="1800"/>
          </a:p>
        </p:txBody>
      </p:sp>
      <p:pic>
        <p:nvPicPr>
          <p:cNvPr id="10" name="Picture 9">
            <a:extLst>
              <a:ext uri="{FF2B5EF4-FFF2-40B4-BE49-F238E27FC236}">
                <a16:creationId xmlns:a16="http://schemas.microsoft.com/office/drawing/2014/main" id="{93615261-10A9-5115-8557-6298F34524A8}"/>
              </a:ext>
            </a:extLst>
          </p:cNvPr>
          <p:cNvPicPr>
            <a:picLocks noChangeAspect="1"/>
          </p:cNvPicPr>
          <p:nvPr/>
        </p:nvPicPr>
        <p:blipFill>
          <a:blip r:embed="rId2"/>
          <a:stretch>
            <a:fillRect/>
          </a:stretch>
        </p:blipFill>
        <p:spPr>
          <a:xfrm>
            <a:off x="557784" y="3485110"/>
            <a:ext cx="11164824" cy="1981755"/>
          </a:xfrm>
          <a:prstGeom prst="rect">
            <a:avLst/>
          </a:prstGeom>
        </p:spPr>
      </p:pic>
    </p:spTree>
    <p:extLst>
      <p:ext uri="{BB962C8B-B14F-4D97-AF65-F5344CB8AC3E}">
        <p14:creationId xmlns:p14="http://schemas.microsoft.com/office/powerpoint/2010/main" val="1417420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3048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582966" y="586045"/>
            <a:ext cx="291053" cy="290087"/>
          </a:xfrm>
          <a:prstGeom prst="rect">
            <a:avLst/>
          </a:prstGeom>
        </p:spPr>
      </p:pic>
      <p:sp>
        <p:nvSpPr>
          <p:cNvPr id="5" name="object 5"/>
          <p:cNvSpPr txBox="1">
            <a:spLocks noGrp="1"/>
          </p:cNvSpPr>
          <p:nvPr>
            <p:ph type="title"/>
          </p:nvPr>
        </p:nvSpPr>
        <p:spPr>
          <a:xfrm>
            <a:off x="1752600" y="2743200"/>
            <a:ext cx="8102600" cy="574675"/>
          </a:xfrm>
          <a:prstGeom prst="rect">
            <a:avLst/>
          </a:prstGeom>
        </p:spPr>
        <p:txBody>
          <a:bodyPr vert="horz" wrap="square" lIns="0" tIns="12700" rIns="0" bIns="0" rtlCol="0">
            <a:spAutoFit/>
          </a:bodyPr>
          <a:lstStyle/>
          <a:p>
            <a:pPr marL="12700">
              <a:lnSpc>
                <a:spcPct val="100000"/>
              </a:lnSpc>
              <a:spcBef>
                <a:spcPts val="100"/>
              </a:spcBef>
            </a:pPr>
            <a:r>
              <a:rPr spc="-140" dirty="0">
                <a:solidFill>
                  <a:srgbClr val="4BB0FF"/>
                </a:solidFill>
              </a:rPr>
              <a:t>Today’s</a:t>
            </a:r>
            <a:r>
              <a:rPr spc="-135" dirty="0">
                <a:solidFill>
                  <a:srgbClr val="4BB0FF"/>
                </a:solidFill>
              </a:rPr>
              <a:t> </a:t>
            </a:r>
            <a:r>
              <a:rPr spc="-40" dirty="0">
                <a:solidFill>
                  <a:srgbClr val="4BB0FF"/>
                </a:solidFill>
              </a:rPr>
              <a:t>Opportunity</a:t>
            </a:r>
            <a:r>
              <a:rPr spc="-130" dirty="0">
                <a:solidFill>
                  <a:srgbClr val="4BB0FF"/>
                </a:solidFill>
              </a:rPr>
              <a:t> </a:t>
            </a:r>
            <a:r>
              <a:rPr dirty="0">
                <a:solidFill>
                  <a:srgbClr val="4BB0FF"/>
                </a:solidFill>
              </a:rPr>
              <a:t>–</a:t>
            </a:r>
            <a:r>
              <a:rPr spc="-114" dirty="0">
                <a:solidFill>
                  <a:srgbClr val="4BB0FF"/>
                </a:solidFill>
              </a:rPr>
              <a:t> </a:t>
            </a:r>
            <a:r>
              <a:rPr spc="-120" dirty="0">
                <a:solidFill>
                  <a:srgbClr val="4BB0FF"/>
                </a:solidFill>
              </a:rPr>
              <a:t>Your</a:t>
            </a:r>
            <a:r>
              <a:rPr spc="-114" dirty="0">
                <a:solidFill>
                  <a:srgbClr val="4BB0FF"/>
                </a:solidFill>
              </a:rPr>
              <a:t> </a:t>
            </a:r>
            <a:r>
              <a:rPr spc="-10" dirty="0">
                <a:solidFill>
                  <a:srgbClr val="4BB0FF"/>
                </a:solidFill>
              </a:rPr>
              <a:t>Opportunity</a:t>
            </a:r>
          </a:p>
        </p:txBody>
      </p:sp>
      <p:pic>
        <p:nvPicPr>
          <p:cNvPr id="18" name="Picture 17">
            <a:extLst>
              <a:ext uri="{FF2B5EF4-FFF2-40B4-BE49-F238E27FC236}">
                <a16:creationId xmlns:a16="http://schemas.microsoft.com/office/drawing/2014/main" id="{19659212-A48A-E62B-E467-596A5684A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4619" y="588794"/>
            <a:ext cx="1659975" cy="574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09C73F-C98D-B825-1E90-F267A7DFA38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595FAC17-2C03-FE07-8B82-958CC5E92F2B}"/>
              </a:ext>
            </a:extLst>
          </p:cNvPr>
          <p:cNvSpPr>
            <a:spLocks noGrp="1"/>
          </p:cNvSpPr>
          <p:nvPr>
            <p:ph type="title"/>
          </p:nvPr>
        </p:nvSpPr>
        <p:spPr>
          <a:xfrm>
            <a:off x="1046746" y="586822"/>
            <a:ext cx="3560252" cy="1645920"/>
          </a:xfrm>
        </p:spPr>
        <p:txBody>
          <a:bodyPr>
            <a:normAutofit/>
          </a:bodyPr>
          <a:lstStyle/>
          <a:p>
            <a:r>
              <a:rPr lang="en-GB" sz="3200" dirty="0"/>
              <a:t>Binary Types</a:t>
            </a:r>
            <a:endParaRPr lang="en-PK" sz="3200" dirty="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Content Placeholder 6">
            <a:extLst>
              <a:ext uri="{FF2B5EF4-FFF2-40B4-BE49-F238E27FC236}">
                <a16:creationId xmlns:a16="http://schemas.microsoft.com/office/drawing/2014/main" id="{E10DDFEF-49D4-EABE-D314-3AF96659E0F0}"/>
              </a:ext>
            </a:extLst>
          </p:cNvPr>
          <p:cNvSpPr>
            <a:spLocks noGrp="1"/>
          </p:cNvSpPr>
          <p:nvPr>
            <p:ph idx="1"/>
          </p:nvPr>
        </p:nvSpPr>
        <p:spPr>
          <a:xfrm>
            <a:off x="5351164" y="586822"/>
            <a:ext cx="6002636" cy="1645920"/>
          </a:xfrm>
        </p:spPr>
        <p:txBody>
          <a:bodyPr anchor="ctr">
            <a:normAutofit/>
          </a:bodyPr>
          <a:lstStyle/>
          <a:p>
            <a:r>
              <a:rPr lang="en-GB" sz="1800" dirty="0"/>
              <a:t>bytes, </a:t>
            </a:r>
            <a:r>
              <a:rPr lang="en-GB" sz="1800"/>
              <a:t>bytearray</a:t>
            </a:r>
            <a:r>
              <a:rPr lang="en-GB" sz="1800" dirty="0"/>
              <a:t>, </a:t>
            </a:r>
            <a:r>
              <a:rPr lang="en-GB" sz="1800"/>
              <a:t>memoryview</a:t>
            </a:r>
            <a:r>
              <a:rPr lang="en-GB" sz="1800" dirty="0"/>
              <a:t>: Used to handle binary data.</a:t>
            </a:r>
            <a:endParaRPr lang="en-PK" sz="1800" dirty="0"/>
          </a:p>
        </p:txBody>
      </p:sp>
      <p:pic>
        <p:nvPicPr>
          <p:cNvPr id="5" name="Picture 4">
            <a:extLst>
              <a:ext uri="{FF2B5EF4-FFF2-40B4-BE49-F238E27FC236}">
                <a16:creationId xmlns:a16="http://schemas.microsoft.com/office/drawing/2014/main" id="{BD25EBFE-7C29-EFF5-F88F-09A4D1B625D4}"/>
              </a:ext>
            </a:extLst>
          </p:cNvPr>
          <p:cNvPicPr>
            <a:picLocks noChangeAspect="1"/>
          </p:cNvPicPr>
          <p:nvPr/>
        </p:nvPicPr>
        <p:blipFill>
          <a:blip r:embed="rId2"/>
          <a:stretch>
            <a:fillRect/>
          </a:stretch>
        </p:blipFill>
        <p:spPr>
          <a:xfrm>
            <a:off x="557784" y="3429287"/>
            <a:ext cx="11164824" cy="2093402"/>
          </a:xfrm>
          <a:prstGeom prst="rect">
            <a:avLst/>
          </a:prstGeom>
        </p:spPr>
      </p:pic>
    </p:spTree>
    <p:extLst>
      <p:ext uri="{BB962C8B-B14F-4D97-AF65-F5344CB8AC3E}">
        <p14:creationId xmlns:p14="http://schemas.microsoft.com/office/powerpoint/2010/main" val="3384290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42FA-2BB8-BABD-CF55-A41F6E24D2CC}"/>
              </a:ext>
            </a:extLst>
          </p:cNvPr>
          <p:cNvSpPr>
            <a:spLocks noGrp="1"/>
          </p:cNvSpPr>
          <p:nvPr>
            <p:ph type="title"/>
          </p:nvPr>
        </p:nvSpPr>
        <p:spPr/>
        <p:txBody>
          <a:bodyPr/>
          <a:lstStyle/>
          <a:p>
            <a:r>
              <a:rPr lang="en-GB"/>
              <a:t>SET TYPE</a:t>
            </a:r>
            <a:endParaRPr lang="en-PK"/>
          </a:p>
        </p:txBody>
      </p:sp>
      <p:sp>
        <p:nvSpPr>
          <p:cNvPr id="3" name="Footer Placeholder 2">
            <a:extLst>
              <a:ext uri="{FF2B5EF4-FFF2-40B4-BE49-F238E27FC236}">
                <a16:creationId xmlns:a16="http://schemas.microsoft.com/office/drawing/2014/main" id="{0E042453-640A-0343-E72C-65D052B1B43A}"/>
              </a:ext>
            </a:extLst>
          </p:cNvPr>
          <p:cNvSpPr>
            <a:spLocks noGrp="1"/>
          </p:cNvSpPr>
          <p:nvPr>
            <p:ph type="ftr" sz="quarter" idx="10"/>
          </p:nvPr>
        </p:nvSpPr>
        <p:spPr/>
        <p:txBody>
          <a:bodyPr/>
          <a:lstStyle/>
          <a:p>
            <a:r>
              <a:rPr lang="en-ID"/>
              <a:t>DATA TYPES IN PYTHON</a:t>
            </a:r>
            <a:endParaRPr lang="en-ID" dirty="0"/>
          </a:p>
        </p:txBody>
      </p:sp>
      <p:sp>
        <p:nvSpPr>
          <p:cNvPr id="4" name="Slide Number Placeholder 3">
            <a:extLst>
              <a:ext uri="{FF2B5EF4-FFF2-40B4-BE49-F238E27FC236}">
                <a16:creationId xmlns:a16="http://schemas.microsoft.com/office/drawing/2014/main" id="{7B0EDEFF-A193-3038-0DFB-0A556862FE6C}"/>
              </a:ext>
            </a:extLst>
          </p:cNvPr>
          <p:cNvSpPr>
            <a:spLocks noGrp="1"/>
          </p:cNvSpPr>
          <p:nvPr>
            <p:ph type="sldNum" sz="quarter" idx="11"/>
          </p:nvPr>
        </p:nvSpPr>
        <p:spPr/>
        <p:txBody>
          <a:bodyPr/>
          <a:lstStyle/>
          <a:p>
            <a:fld id="{CF6F24BE-8BEB-403A-BDCC-38E201D0662D}" type="slidenum">
              <a:rPr lang="en-ID" smtClean="0"/>
              <a:pPr/>
              <a:t>31</a:t>
            </a:fld>
            <a:endParaRPr lang="en-ID"/>
          </a:p>
        </p:txBody>
      </p:sp>
      <p:pic>
        <p:nvPicPr>
          <p:cNvPr id="10" name="Picture Placeholder 9">
            <a:extLst>
              <a:ext uri="{FF2B5EF4-FFF2-40B4-BE49-F238E27FC236}">
                <a16:creationId xmlns:a16="http://schemas.microsoft.com/office/drawing/2014/main" id="{0E063A33-31AD-8F7E-6E7A-30FB94FD03B6}"/>
              </a:ext>
            </a:extLst>
          </p:cNvPr>
          <p:cNvPicPr>
            <a:picLocks noGrp="1" noChangeAspect="1"/>
          </p:cNvPicPr>
          <p:nvPr>
            <p:ph type="pic" sz="quarter" idx="13"/>
          </p:nvPr>
        </p:nvPicPr>
        <p:blipFill>
          <a:blip r:embed="rId2"/>
          <a:srcRect l="11398" r="11398"/>
          <a:stretch>
            <a:fillRect/>
          </a:stretch>
        </p:blipFill>
        <p:spPr/>
      </p:pic>
      <p:pic>
        <p:nvPicPr>
          <p:cNvPr id="11" name="Picture Placeholder 10">
            <a:extLst>
              <a:ext uri="{FF2B5EF4-FFF2-40B4-BE49-F238E27FC236}">
                <a16:creationId xmlns:a16="http://schemas.microsoft.com/office/drawing/2014/main" id="{E010611A-1819-5063-454A-0714871840E5}"/>
              </a:ext>
            </a:extLst>
          </p:cNvPr>
          <p:cNvPicPr>
            <a:picLocks noGrp="1" noChangeAspect="1"/>
          </p:cNvPicPr>
          <p:nvPr>
            <p:ph type="pic" sz="quarter" idx="17"/>
          </p:nvPr>
        </p:nvPicPr>
        <p:blipFill>
          <a:blip r:embed="rId3"/>
          <a:srcRect l="6572" r="6572"/>
          <a:stretch>
            <a:fillRect/>
          </a:stretch>
        </p:blipFill>
        <p:spPr/>
      </p:pic>
      <p:pic>
        <p:nvPicPr>
          <p:cNvPr id="12" name="Picture Placeholder 11">
            <a:extLst>
              <a:ext uri="{FF2B5EF4-FFF2-40B4-BE49-F238E27FC236}">
                <a16:creationId xmlns:a16="http://schemas.microsoft.com/office/drawing/2014/main" id="{1B906BFF-9356-388D-AFF6-53F911E698FE}"/>
              </a:ext>
            </a:extLst>
          </p:cNvPr>
          <p:cNvPicPr>
            <a:picLocks noGrp="1" noChangeAspect="1"/>
          </p:cNvPicPr>
          <p:nvPr>
            <p:ph type="pic" sz="quarter" idx="18"/>
          </p:nvPr>
        </p:nvPicPr>
        <p:blipFill>
          <a:blip r:embed="rId4"/>
          <a:srcRect l="25337" r="25337"/>
          <a:stretch>
            <a:fillRect/>
          </a:stretch>
        </p:blipFill>
        <p:spPr/>
      </p:pic>
      <p:sp>
        <p:nvSpPr>
          <p:cNvPr id="8" name="Text Placeholder 7">
            <a:extLst>
              <a:ext uri="{FF2B5EF4-FFF2-40B4-BE49-F238E27FC236}">
                <a16:creationId xmlns:a16="http://schemas.microsoft.com/office/drawing/2014/main" id="{D28D4C4E-A2F3-AA20-19B2-7E0CF66FCAB9}"/>
              </a:ext>
            </a:extLst>
          </p:cNvPr>
          <p:cNvSpPr>
            <a:spLocks noGrp="1"/>
          </p:cNvSpPr>
          <p:nvPr>
            <p:ph type="body" sz="quarter" idx="19"/>
          </p:nvPr>
        </p:nvSpPr>
        <p:spPr/>
        <p:txBody>
          <a:bodyPr/>
          <a:lstStyle/>
          <a:p>
            <a:r>
              <a:rPr lang="en-GB"/>
              <a:t>Sets are unordered collections of unique items. They support mathematical operations like union, intersection, and difference, enhancing data processing capabilities.</a:t>
            </a:r>
            <a:endParaRPr lang="en-PK"/>
          </a:p>
        </p:txBody>
      </p:sp>
      <p:sp>
        <p:nvSpPr>
          <p:cNvPr id="9" name="Text Placeholder 8">
            <a:extLst>
              <a:ext uri="{FF2B5EF4-FFF2-40B4-BE49-F238E27FC236}">
                <a16:creationId xmlns:a16="http://schemas.microsoft.com/office/drawing/2014/main" id="{E1783E3C-7A53-7F61-650C-0045CB462DE2}"/>
              </a:ext>
            </a:extLst>
          </p:cNvPr>
          <p:cNvSpPr>
            <a:spLocks noGrp="1"/>
          </p:cNvSpPr>
          <p:nvPr>
            <p:ph type="body" sz="quarter" idx="20"/>
          </p:nvPr>
        </p:nvSpPr>
        <p:spPr/>
        <p:txBody>
          <a:bodyPr/>
          <a:lstStyle/>
          <a:p>
            <a:r>
              <a:rPr lang="en-GB"/>
              <a:t>EXPLORE SET OPERATIONS</a:t>
            </a:r>
            <a:endParaRPr lang="en-PK"/>
          </a:p>
        </p:txBody>
      </p:sp>
    </p:spTree>
    <p:extLst>
      <p:ext uri="{BB962C8B-B14F-4D97-AF65-F5344CB8AC3E}">
        <p14:creationId xmlns:p14="http://schemas.microsoft.com/office/powerpoint/2010/main" val="1563372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237139-1634-4A39-A473-57143BE59DFB}"/>
              </a:ext>
            </a:extLst>
          </p:cNvPr>
          <p:cNvSpPr>
            <a:spLocks noGrp="1"/>
          </p:cNvSpPr>
          <p:nvPr>
            <p:ph type="title"/>
          </p:nvPr>
        </p:nvSpPr>
        <p:spPr>
          <a:xfrm>
            <a:off x="1046746" y="586822"/>
            <a:ext cx="3560252" cy="1645920"/>
          </a:xfrm>
        </p:spPr>
        <p:txBody>
          <a:bodyPr>
            <a:normAutofit/>
          </a:bodyPr>
          <a:lstStyle/>
          <a:p>
            <a:r>
              <a:rPr lang="en-GB" sz="3200"/>
              <a:t>Type Checking</a:t>
            </a:r>
            <a:endParaRPr lang="en-PK"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39F573F-75A2-3DFD-4778-43EE55964D86}"/>
              </a:ext>
            </a:extLst>
          </p:cNvPr>
          <p:cNvSpPr>
            <a:spLocks noGrp="1"/>
          </p:cNvSpPr>
          <p:nvPr>
            <p:ph idx="1"/>
          </p:nvPr>
        </p:nvSpPr>
        <p:spPr>
          <a:xfrm>
            <a:off x="5351164" y="586822"/>
            <a:ext cx="6002636" cy="1645920"/>
          </a:xfrm>
        </p:spPr>
        <p:txBody>
          <a:bodyPr anchor="ctr">
            <a:normAutofit/>
          </a:bodyPr>
          <a:lstStyle/>
          <a:p>
            <a:r>
              <a:rPr lang="en-GB" sz="1800"/>
              <a:t>You can check the data type of a variable using the type() function.</a:t>
            </a:r>
            <a:endParaRPr lang="en-PK" sz="1800"/>
          </a:p>
        </p:txBody>
      </p:sp>
      <p:pic>
        <p:nvPicPr>
          <p:cNvPr id="6" name="Picture 5">
            <a:extLst>
              <a:ext uri="{FF2B5EF4-FFF2-40B4-BE49-F238E27FC236}">
                <a16:creationId xmlns:a16="http://schemas.microsoft.com/office/drawing/2014/main" id="{1D4DBCA4-7413-E16C-01D1-16E568451357}"/>
              </a:ext>
            </a:extLst>
          </p:cNvPr>
          <p:cNvPicPr>
            <a:picLocks noChangeAspect="1"/>
          </p:cNvPicPr>
          <p:nvPr/>
        </p:nvPicPr>
        <p:blipFill>
          <a:blip r:embed="rId2"/>
          <a:stretch>
            <a:fillRect/>
          </a:stretch>
        </p:blipFill>
        <p:spPr>
          <a:xfrm>
            <a:off x="557784" y="3261814"/>
            <a:ext cx="11164824" cy="2428347"/>
          </a:xfrm>
          <a:prstGeom prst="rect">
            <a:avLst/>
          </a:prstGeom>
        </p:spPr>
      </p:pic>
    </p:spTree>
    <p:extLst>
      <p:ext uri="{BB962C8B-B14F-4D97-AF65-F5344CB8AC3E}">
        <p14:creationId xmlns:p14="http://schemas.microsoft.com/office/powerpoint/2010/main" val="1189274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D8B14E-5164-084B-6AA6-C7C0E8ED5776}"/>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5DB84A-70DF-E248-CA9F-C16386914BE4}"/>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Type Casting</a:t>
            </a:r>
          </a:p>
        </p:txBody>
      </p:sp>
      <p:sp>
        <p:nvSpPr>
          <p:cNvPr id="3" name="Content Placeholder 2">
            <a:extLst>
              <a:ext uri="{FF2B5EF4-FFF2-40B4-BE49-F238E27FC236}">
                <a16:creationId xmlns:a16="http://schemas.microsoft.com/office/drawing/2014/main" id="{BC9345CA-6AB7-E2B5-BD28-4D75E2B86F86}"/>
              </a:ext>
            </a:extLst>
          </p:cNvPr>
          <p:cNvSpPr>
            <a:spLocks noGrp="1"/>
          </p:cNvSpPr>
          <p:nvPr>
            <p:ph idx="1"/>
          </p:nvPr>
        </p:nvSpPr>
        <p:spPr>
          <a:xfrm>
            <a:off x="7924796" y="498698"/>
            <a:ext cx="2893382" cy="1185353"/>
          </a:xfrm>
        </p:spPr>
        <p:txBody>
          <a:bodyPr vert="horz" lIns="91440" tIns="45720" rIns="91440" bIns="45720" rtlCol="0" anchor="ctr">
            <a:normAutofit/>
          </a:bodyPr>
          <a:lstStyle/>
          <a:p>
            <a:pPr marL="0" indent="0">
              <a:buNone/>
            </a:pPr>
            <a:r>
              <a:rPr lang="en-US" sz="1800" kern="1200">
                <a:solidFill>
                  <a:schemeClr val="tx1"/>
                </a:solidFill>
                <a:latin typeface="+mn-lt"/>
                <a:ea typeface="+mn-ea"/>
                <a:cs typeface="+mn-cs"/>
              </a:rPr>
              <a:t>Python allows you to convert between data types (also known as type casting).</a:t>
            </a:r>
          </a:p>
        </p:txBody>
      </p:sp>
      <p:sp>
        <p:nvSpPr>
          <p:cNvPr id="32" name="Rectangle 3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4BFEF22B-BF6A-5EEE-64AB-7C0A50FD0DCC}"/>
              </a:ext>
            </a:extLst>
          </p:cNvPr>
          <p:cNvPicPr>
            <a:picLocks noChangeAspect="1"/>
          </p:cNvPicPr>
          <p:nvPr/>
        </p:nvPicPr>
        <p:blipFill>
          <a:blip r:embed="rId2"/>
          <a:stretch>
            <a:fillRect/>
          </a:stretch>
        </p:blipFill>
        <p:spPr>
          <a:xfrm>
            <a:off x="1500749" y="2091095"/>
            <a:ext cx="9193966" cy="4206240"/>
          </a:xfrm>
          <a:prstGeom prst="rect">
            <a:avLst/>
          </a:prstGeom>
        </p:spPr>
      </p:pic>
    </p:spTree>
    <p:extLst>
      <p:ext uri="{BB962C8B-B14F-4D97-AF65-F5344CB8AC3E}">
        <p14:creationId xmlns:p14="http://schemas.microsoft.com/office/powerpoint/2010/main" val="331277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646176" y="2859024"/>
          <a:ext cx="10363200" cy="3621024"/>
        </p:xfrm>
        <a:graphic>
          <a:graphicData uri="http://schemas.openxmlformats.org/drawingml/2006/table">
            <a:tbl>
              <a:tblPr/>
              <a:tblGrid>
                <a:gridCol w="34544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603504">
                <a:tc>
                  <a:txBody>
                    <a:bodyPr/>
                    <a:lstStyle/>
                    <a:p>
                      <a:pPr marL="0" indent="0">
                        <a:buNone/>
                      </a:pPr>
                      <a:r>
                        <a:rPr lang="en-US" sz="1400" dirty="0">
                          <a:solidFill>
                            <a:srgbClr val="FFFFFF"/>
                          </a:solidFill>
                          <a:latin typeface="Calibri Bold" pitchFamily="34" charset="0"/>
                          <a:ea typeface="Calibri Bold" pitchFamily="34" charset="-122"/>
                          <a:cs typeface="Calibri Bold" pitchFamily="34" charset="-120"/>
                        </a:rPr>
                        <a:t>FROM TYPE</a:t>
                      </a:r>
                      <a:endParaRPr lang="en-US" sz="1400" dirty="0">
                        <a:latin typeface="Calibri Bold" charset="0"/>
                        <a:ea typeface="Calibri Bold" charset="0"/>
                        <a:cs typeface="Calibr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958F7"/>
                    </a:solidFill>
                  </a:tcPr>
                </a:tc>
                <a:tc>
                  <a:txBody>
                    <a:bodyPr/>
                    <a:lstStyle/>
                    <a:p>
                      <a:pPr marL="0" indent="0">
                        <a:buNone/>
                      </a:pPr>
                      <a:r>
                        <a:rPr lang="en-US" sz="1400" dirty="0">
                          <a:solidFill>
                            <a:srgbClr val="FFFFFF"/>
                          </a:solidFill>
                          <a:latin typeface="Calibri Bold" pitchFamily="34" charset="0"/>
                          <a:ea typeface="Calibri Bold" pitchFamily="34" charset="-122"/>
                          <a:cs typeface="Calibri Bold" pitchFamily="34" charset="-120"/>
                        </a:rPr>
                        <a:t>TO TYPE</a:t>
                      </a:r>
                      <a:endParaRPr lang="en-US" sz="1400" dirty="0">
                        <a:latin typeface="Calibri Bold" charset="0"/>
                        <a:ea typeface="Calibri Bold" charset="0"/>
                        <a:cs typeface="Calibr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958F7"/>
                    </a:solidFill>
                  </a:tcPr>
                </a:tc>
                <a:tc>
                  <a:txBody>
                    <a:bodyPr/>
                    <a:lstStyle/>
                    <a:p>
                      <a:pPr marL="0" indent="0">
                        <a:buNone/>
                      </a:pPr>
                      <a:r>
                        <a:rPr lang="en-US" sz="1400" dirty="0">
                          <a:solidFill>
                            <a:srgbClr val="FFFFFF"/>
                          </a:solidFill>
                          <a:latin typeface="Calibri Bold" pitchFamily="34" charset="0"/>
                          <a:ea typeface="Calibri Bold" pitchFamily="34" charset="-122"/>
                          <a:cs typeface="Calibri Bold" pitchFamily="34" charset="-120"/>
                        </a:rPr>
                        <a:t>CONVERSION METHOD</a:t>
                      </a:r>
                      <a:endParaRPr lang="en-US" sz="1400" dirty="0">
                        <a:latin typeface="Calibri Bold" charset="0"/>
                        <a:ea typeface="Calibri Bold" charset="0"/>
                        <a:cs typeface="Calibri Bold"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958F7"/>
                    </a:solidFill>
                  </a:tcPr>
                </a:tc>
                <a:extLst>
                  <a:ext uri="{0D108BD9-81ED-4DB2-BD59-A6C34878D82A}">
                    <a16:rowId xmlns:a16="http://schemas.microsoft.com/office/drawing/2014/main" val="10000"/>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int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float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float()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extLst>
                  <a:ext uri="{0D108BD9-81ED-4DB2-BD59-A6C34878D82A}">
                    <a16:rowId xmlns:a16="http://schemas.microsoft.com/office/drawing/2014/main" val="10001"/>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float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int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int()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extLst>
                  <a:ext uri="{0D108BD9-81ED-4DB2-BD59-A6C34878D82A}">
                    <a16:rowId xmlns:a16="http://schemas.microsoft.com/office/drawing/2014/main" val="10002"/>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str</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int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int()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extLst>
                  <a:ext uri="{0D108BD9-81ED-4DB2-BD59-A6C34878D82A}">
                    <a16:rowId xmlns:a16="http://schemas.microsoft.com/office/drawing/2014/main" val="10003"/>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int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str</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str()</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1FC"/>
                    </a:solidFill>
                  </a:tcPr>
                </a:tc>
                <a:extLst>
                  <a:ext uri="{0D108BD9-81ED-4DB2-BD59-A6C34878D82A}">
                    <a16:rowId xmlns:a16="http://schemas.microsoft.com/office/drawing/2014/main" val="10004"/>
                  </a:ext>
                </a:extLst>
              </a:tr>
              <a:tr h="603504">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float</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str</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tc>
                  <a:txBody>
                    <a:bodyPr/>
                    <a:lstStyle/>
                    <a:p>
                      <a:pPr marL="0" indent="0">
                        <a:buNone/>
                      </a:pPr>
                      <a:r>
                        <a:rPr lang="en-US" sz="1400" dirty="0">
                          <a:solidFill>
                            <a:srgbClr val="000000"/>
                          </a:solidFill>
                          <a:latin typeface="Calibri" pitchFamily="34" charset="0"/>
                          <a:ea typeface="Calibri" pitchFamily="34" charset="-122"/>
                          <a:cs typeface="Calibri" pitchFamily="34" charset="-120"/>
                        </a:rPr>
                        <a:t>str()</a:t>
                      </a:r>
                      <a:endParaRPr lang="en-US" sz="1400" dirty="0">
                        <a:latin typeface="Calibri" charset="0"/>
                        <a:ea typeface="Calibri" charset="0"/>
                        <a:cs typeface="Calibri"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AFD"/>
                    </a:solidFill>
                  </a:tcPr>
                </a:tc>
                <a:extLst>
                  <a:ext uri="{0D108BD9-81ED-4DB2-BD59-A6C34878D82A}">
                    <a16:rowId xmlns:a16="http://schemas.microsoft.com/office/drawing/2014/main" val="10005"/>
                  </a:ext>
                </a:extLst>
              </a:tr>
            </a:tbl>
          </a:graphicData>
        </a:graphic>
      </p:graphicFrame>
      <p:sp>
        <p:nvSpPr>
          <p:cNvPr id="3" name="Text 0"/>
          <p:cNvSpPr/>
          <p:nvPr/>
        </p:nvSpPr>
        <p:spPr>
          <a:xfrm>
            <a:off x="596900" y="444500"/>
            <a:ext cx="10363200" cy="698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a:latin typeface="Arial Black"/>
              </a:rPr>
              <a:t>TYPE CONVERSION</a:t>
            </a:r>
            <a:endParaRPr lang="en-US" sz="4400" dirty="0">
              <a:latin typeface="Arial Black"/>
            </a:endParaRPr>
          </a:p>
        </p:txBody>
      </p:sp>
      <p:sp>
        <p:nvSpPr>
          <p:cNvPr id="4" name="Shape 1"/>
          <p:cNvSpPr/>
          <p:nvPr/>
        </p:nvSpPr>
        <p:spPr>
          <a:xfrm>
            <a:off x="1219200" y="1219200"/>
            <a:ext cx="1219200" cy="1219200"/>
          </a:xfrm>
          <a:prstGeom prst="line">
            <a:avLst/>
          </a:prstGeom>
          <a:noFill/>
          <a:ln/>
        </p:spPr>
        <p:txBody>
          <a:bodyPr/>
          <a:lstStyle/>
          <a:p>
            <a:endParaRPr lang="en-PK"/>
          </a:p>
        </p:txBody>
      </p:sp>
      <p:sp>
        <p:nvSpPr>
          <p:cNvPr id="5" name="Text 2"/>
          <p:cNvSpPr/>
          <p:nvPr/>
        </p:nvSpPr>
        <p:spPr>
          <a:xfrm>
            <a:off x="660400" y="1447800"/>
            <a:ext cx="9842500" cy="660400"/>
          </a:xfrm>
          <a:prstGeom prst="rect">
            <a:avLst/>
          </a:prstGeom>
          <a:noFill/>
          <a:ln/>
        </p:spPr>
        <p:txBody>
          <a:bodyPr wrap="square"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GB" sz="1600">
                <a:latin typeface="Calibri"/>
                <a:ea typeface="Calibri"/>
                <a:cs typeface="Calibri"/>
              </a:rPr>
              <a:t>This table summarizes common type conversions in Python, showcasing how to convert from one data type to another effectively.</a:t>
            </a:r>
            <a:endParaRPr lang="en-US" sz="1600" dirty="0">
              <a:latin typeface="Calibri"/>
              <a:ea typeface="Calibri"/>
              <a:cs typeface="Calibri"/>
            </a:endParaRPr>
          </a:p>
        </p:txBody>
      </p:sp>
      <p:sp>
        <p:nvSpPr>
          <p:cNvPr id="25" name="Slide Number Placeholder 0"/>
          <p:cNvSpPr>
            <a:spLocks noGrp="1"/>
          </p:cNvSpPr>
          <p:nvPr>
            <p:ph type="sldNum" sz="quarter" idx="4294967295"/>
          </p:nvPr>
        </p:nvSpPr>
        <p:spPr>
          <a:xfrm>
            <a:off x="11645900" y="6273800"/>
            <a:ext cx="469900" cy="4445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Calibri"/>
                <a:ea typeface="Calibri"/>
                <a:cs typeface="Calibri"/>
              </a:rPr>
              <a:pPr algn="ctr"/>
              <a:t>34</a:t>
            </a:fld>
            <a:endParaRPr lang="en-US" sz="1210">
              <a:solidFill>
                <a:srgbClr val="FFFFFF"/>
              </a:solidFill>
              <a:latin typeface="Calibri"/>
              <a:ea typeface="Calibri"/>
              <a:cs typeface="Calibri"/>
            </a:endParaRPr>
          </a:p>
        </p:txBody>
      </p:sp>
    </p:spTree>
    <p:extLst>
      <p:ext uri="{BB962C8B-B14F-4D97-AF65-F5344CB8AC3E}">
        <p14:creationId xmlns:p14="http://schemas.microsoft.com/office/powerpoint/2010/main" val="2021493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42B98A-9BF1-8951-B64C-F8505FE7A78F}"/>
              </a:ext>
            </a:extLst>
          </p:cNvPr>
          <p:cNvSpPr>
            <a:spLocks noGrp="1"/>
          </p:cNvSpPr>
          <p:nvPr>
            <p:ph type="title"/>
          </p:nvPr>
        </p:nvSpPr>
        <p:spPr>
          <a:xfrm>
            <a:off x="630936" y="502920"/>
            <a:ext cx="3419856" cy="1463040"/>
          </a:xfrm>
        </p:spPr>
        <p:txBody>
          <a:bodyPr anchor="ctr">
            <a:normAutofit/>
          </a:bodyPr>
          <a:lstStyle/>
          <a:p>
            <a:r>
              <a:rPr lang="en-GB" sz="4800"/>
              <a:t>Mutable vs Immutable</a:t>
            </a:r>
            <a:endParaRPr lang="en-PK" sz="4800"/>
          </a:p>
        </p:txBody>
      </p:sp>
      <p:sp>
        <p:nvSpPr>
          <p:cNvPr id="2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52E786-9FB4-B4CB-4B17-95F0B27A78D1}"/>
              </a:ext>
            </a:extLst>
          </p:cNvPr>
          <p:cNvSpPr>
            <a:spLocks noGrp="1"/>
          </p:cNvSpPr>
          <p:nvPr>
            <p:ph idx="1"/>
          </p:nvPr>
        </p:nvSpPr>
        <p:spPr>
          <a:xfrm>
            <a:off x="4654295" y="502920"/>
            <a:ext cx="6894576" cy="1463040"/>
          </a:xfrm>
        </p:spPr>
        <p:txBody>
          <a:bodyPr anchor="ctr">
            <a:normAutofit/>
          </a:bodyPr>
          <a:lstStyle/>
          <a:p>
            <a:r>
              <a:rPr lang="en-GB" sz="2200"/>
              <a:t>Mutable Types: Can be changed after creation (e.g., list, dict, set).Immutable Types: Cannot be changed after creation (e.g., int, float, str, tuple).</a:t>
            </a:r>
            <a:endParaRPr lang="en-PK" sz="2200"/>
          </a:p>
        </p:txBody>
      </p:sp>
      <p:pic>
        <p:nvPicPr>
          <p:cNvPr id="6" name="Picture 5">
            <a:extLst>
              <a:ext uri="{FF2B5EF4-FFF2-40B4-BE49-F238E27FC236}">
                <a16:creationId xmlns:a16="http://schemas.microsoft.com/office/drawing/2014/main" id="{0D931C6C-2B55-05DA-E841-D6CD24B08E3A}"/>
              </a:ext>
            </a:extLst>
          </p:cNvPr>
          <p:cNvPicPr>
            <a:picLocks noChangeAspect="1"/>
          </p:cNvPicPr>
          <p:nvPr/>
        </p:nvPicPr>
        <p:blipFill>
          <a:blip r:embed="rId2"/>
          <a:stretch>
            <a:fillRect/>
          </a:stretch>
        </p:blipFill>
        <p:spPr>
          <a:xfrm>
            <a:off x="666135" y="2290936"/>
            <a:ext cx="10847537" cy="3959352"/>
          </a:xfrm>
          <a:prstGeom prst="rect">
            <a:avLst/>
          </a:prstGeom>
        </p:spPr>
      </p:pic>
    </p:spTree>
    <p:extLst>
      <p:ext uri="{BB962C8B-B14F-4D97-AF65-F5344CB8AC3E}">
        <p14:creationId xmlns:p14="http://schemas.microsoft.com/office/powerpoint/2010/main" val="2255773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7968A-1BC6-FAEC-48C4-DA262AEB36E6}"/>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Control Flow in Python</a:t>
            </a:r>
            <a:endParaRPr lang="en-PK" sz="4000">
              <a:solidFill>
                <a:srgbClr val="FFFFFF"/>
              </a:solidFill>
            </a:endParaRPr>
          </a:p>
        </p:txBody>
      </p:sp>
      <p:sp>
        <p:nvSpPr>
          <p:cNvPr id="3" name="Content Placeholder 2">
            <a:extLst>
              <a:ext uri="{FF2B5EF4-FFF2-40B4-BE49-F238E27FC236}">
                <a16:creationId xmlns:a16="http://schemas.microsoft.com/office/drawing/2014/main" id="{E2DD3F7F-BAFB-A80E-0851-B26CAE95CEFC}"/>
              </a:ext>
            </a:extLst>
          </p:cNvPr>
          <p:cNvSpPr>
            <a:spLocks noGrp="1"/>
          </p:cNvSpPr>
          <p:nvPr>
            <p:ph idx="1"/>
          </p:nvPr>
        </p:nvSpPr>
        <p:spPr>
          <a:xfrm>
            <a:off x="4810259" y="649480"/>
            <a:ext cx="6555347" cy="5546047"/>
          </a:xfrm>
        </p:spPr>
        <p:txBody>
          <a:bodyPr anchor="ctr">
            <a:normAutofit/>
          </a:bodyPr>
          <a:lstStyle/>
          <a:p>
            <a:r>
              <a:rPr lang="en-GB" sz="2000" dirty="0"/>
              <a:t>Control flow is the order in which statements, instructions, and function calls are executed in a program.  Essentially, it's how the program decides what to do next.  Python executes code sequentially by default (from top to bottom in a file), but control flow statements allow you to change this order based on conditions and repetitions.</a:t>
            </a:r>
            <a:endParaRPr lang="en-PK" sz="2000" dirty="0"/>
          </a:p>
        </p:txBody>
      </p:sp>
    </p:spTree>
    <p:extLst>
      <p:ext uri="{BB962C8B-B14F-4D97-AF65-F5344CB8AC3E}">
        <p14:creationId xmlns:p14="http://schemas.microsoft.com/office/powerpoint/2010/main" val="1266815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37A043-8E18-7E19-458C-8C68BBDEA581}"/>
              </a:ext>
            </a:extLst>
          </p:cNvPr>
          <p:cNvSpPr>
            <a:spLocks noGrp="1"/>
          </p:cNvSpPr>
          <p:nvPr>
            <p:ph type="title"/>
          </p:nvPr>
        </p:nvSpPr>
        <p:spPr>
          <a:xfrm>
            <a:off x="838200" y="673770"/>
            <a:ext cx="3220329" cy="2027227"/>
          </a:xfrm>
        </p:spPr>
        <p:txBody>
          <a:bodyPr anchor="t">
            <a:normAutofit/>
          </a:bodyPr>
          <a:lstStyle/>
          <a:p>
            <a:r>
              <a:rPr lang="en-GB" sz="4600">
                <a:solidFill>
                  <a:srgbClr val="FFFFFF"/>
                </a:solidFill>
              </a:rPr>
              <a:t>Why is Control Flow Important?</a:t>
            </a:r>
            <a:endParaRPr lang="en-PK" sz="4600">
              <a:solidFill>
                <a:srgbClr val="FFFFFF"/>
              </a:solidFill>
            </a:endParaRPr>
          </a:p>
        </p:txBody>
      </p:sp>
      <p:graphicFrame>
        <p:nvGraphicFramePr>
          <p:cNvPr id="26" name="Content Placeholder 2">
            <a:extLst>
              <a:ext uri="{FF2B5EF4-FFF2-40B4-BE49-F238E27FC236}">
                <a16:creationId xmlns:a16="http://schemas.microsoft.com/office/drawing/2014/main" id="{637F1253-DEAA-9E4A-E994-BB1B94BDD1BB}"/>
              </a:ext>
            </a:extLst>
          </p:cNvPr>
          <p:cNvGraphicFramePr>
            <a:graphicFrameLocks noGrp="1"/>
          </p:cNvGraphicFramePr>
          <p:nvPr>
            <p:ph idx="1"/>
            <p:extLst>
              <p:ext uri="{D42A27DB-BD31-4B8C-83A1-F6EECF244321}">
                <p14:modId xmlns:p14="http://schemas.microsoft.com/office/powerpoint/2010/main" val="1027686464"/>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5972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E011C4C-FDAD-3406-466B-605EADAD0A42}"/>
              </a:ext>
            </a:extLst>
          </p:cNvPr>
          <p:cNvSpPr>
            <a:spLocks noGrp="1"/>
          </p:cNvSpPr>
          <p:nvPr>
            <p:ph type="title"/>
          </p:nvPr>
        </p:nvSpPr>
        <p:spPr>
          <a:xfrm>
            <a:off x="566382" y="456345"/>
            <a:ext cx="3111690" cy="3556097"/>
          </a:xfrm>
        </p:spPr>
        <p:txBody>
          <a:bodyPr anchor="b">
            <a:normAutofit/>
          </a:bodyPr>
          <a:lstStyle/>
          <a:p>
            <a:pPr algn="r"/>
            <a:r>
              <a:rPr lang="en-GB" sz="4000">
                <a:solidFill>
                  <a:srgbClr val="FFFFFF"/>
                </a:solidFill>
              </a:rPr>
              <a:t>Types of Control Flow Statements in Python</a:t>
            </a:r>
            <a:endParaRPr lang="en-PK" sz="4000">
              <a:solidFill>
                <a:srgbClr val="FFFFFF"/>
              </a:solidFill>
            </a:endParaRPr>
          </a:p>
        </p:txBody>
      </p:sp>
      <p:sp>
        <p:nvSpPr>
          <p:cNvPr id="3" name="Content Placeholder 2">
            <a:extLst>
              <a:ext uri="{FF2B5EF4-FFF2-40B4-BE49-F238E27FC236}">
                <a16:creationId xmlns:a16="http://schemas.microsoft.com/office/drawing/2014/main" id="{07399CE4-09C2-9297-6EAA-74C009459D72}"/>
              </a:ext>
            </a:extLst>
          </p:cNvPr>
          <p:cNvSpPr>
            <a:spLocks noGrp="1"/>
          </p:cNvSpPr>
          <p:nvPr>
            <p:ph idx="1"/>
          </p:nvPr>
        </p:nvSpPr>
        <p:spPr>
          <a:xfrm>
            <a:off x="4688006" y="511389"/>
            <a:ext cx="3534770" cy="5848468"/>
          </a:xfrm>
        </p:spPr>
        <p:txBody>
          <a:bodyPr anchor="ctr">
            <a:normAutofit/>
          </a:bodyPr>
          <a:lstStyle/>
          <a:p>
            <a:pPr marL="0" indent="0">
              <a:buNone/>
            </a:pPr>
            <a:r>
              <a:rPr lang="en-GB" sz="2000" dirty="0"/>
              <a:t>Conditional Statements: These statements allow you to execute different blocks of code depending on whether a condition is true or false.</a:t>
            </a:r>
          </a:p>
          <a:p>
            <a:r>
              <a:rPr lang="en-GB" sz="2000" dirty="0"/>
              <a:t>if statement</a:t>
            </a:r>
          </a:p>
          <a:p>
            <a:endParaRPr lang="en-GB" sz="2000" dirty="0"/>
          </a:p>
          <a:p>
            <a:endParaRPr lang="en-GB" sz="2000" dirty="0"/>
          </a:p>
          <a:p>
            <a:r>
              <a:rPr lang="en-GB" sz="2000" dirty="0"/>
              <a:t>Elif(Else if) statement </a:t>
            </a:r>
          </a:p>
          <a:p>
            <a:endParaRPr lang="en-GB" sz="2000" dirty="0"/>
          </a:p>
          <a:p>
            <a:endParaRPr lang="en-GB" sz="2000" dirty="0"/>
          </a:p>
          <a:p>
            <a:r>
              <a:rPr lang="en-GB" sz="2000" dirty="0"/>
              <a:t>If-</a:t>
            </a:r>
            <a:r>
              <a:rPr lang="en-GB" sz="2000" dirty="0" err="1"/>
              <a:t>elif</a:t>
            </a:r>
            <a:r>
              <a:rPr lang="en-GB" sz="2000" dirty="0"/>
              <a:t>-else statement </a:t>
            </a:r>
          </a:p>
        </p:txBody>
      </p:sp>
      <p:pic>
        <p:nvPicPr>
          <p:cNvPr id="17" name="Picture 16" descr="A screenshot of a computer code&#10;&#10;AI-generated content may be incorrect.">
            <a:extLst>
              <a:ext uri="{FF2B5EF4-FFF2-40B4-BE49-F238E27FC236}">
                <a16:creationId xmlns:a16="http://schemas.microsoft.com/office/drawing/2014/main" id="{511B0C7F-EB68-12A8-3D9B-FE653F0A990A}"/>
              </a:ext>
            </a:extLst>
          </p:cNvPr>
          <p:cNvPicPr>
            <a:picLocks noChangeAspect="1"/>
          </p:cNvPicPr>
          <p:nvPr/>
        </p:nvPicPr>
        <p:blipFill>
          <a:blip r:embed="rId2"/>
          <a:stretch>
            <a:fillRect/>
          </a:stretch>
        </p:blipFill>
        <p:spPr>
          <a:xfrm>
            <a:off x="7883937" y="2646003"/>
            <a:ext cx="3916178" cy="1253176"/>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9B0A6DA7-D73E-0B9A-A65F-D46FDD3F1BC6}"/>
              </a:ext>
            </a:extLst>
          </p:cNvPr>
          <p:cNvPicPr>
            <a:picLocks noChangeAspect="1"/>
          </p:cNvPicPr>
          <p:nvPr/>
        </p:nvPicPr>
        <p:blipFill>
          <a:blip r:embed="rId3"/>
          <a:stretch>
            <a:fillRect/>
          </a:stretch>
        </p:blipFill>
        <p:spPr>
          <a:xfrm>
            <a:off x="7883937" y="3931836"/>
            <a:ext cx="3916178" cy="1331500"/>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532627BE-B230-510F-C7AF-A68F77097DC3}"/>
              </a:ext>
            </a:extLst>
          </p:cNvPr>
          <p:cNvPicPr>
            <a:picLocks noChangeAspect="1"/>
          </p:cNvPicPr>
          <p:nvPr/>
        </p:nvPicPr>
        <p:blipFill>
          <a:blip r:embed="rId4"/>
          <a:stretch>
            <a:fillRect/>
          </a:stretch>
        </p:blipFill>
        <p:spPr>
          <a:xfrm>
            <a:off x="7883937" y="5536002"/>
            <a:ext cx="4099503" cy="1014625"/>
          </a:xfrm>
          <a:prstGeom prst="rect">
            <a:avLst/>
          </a:prstGeom>
        </p:spPr>
      </p:pic>
    </p:spTree>
    <p:extLst>
      <p:ext uri="{BB962C8B-B14F-4D97-AF65-F5344CB8AC3E}">
        <p14:creationId xmlns:p14="http://schemas.microsoft.com/office/powerpoint/2010/main" val="4016010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EEABD3A-0447-20E6-CA2C-6A795C66DB2F}"/>
              </a:ext>
            </a:extLst>
          </p:cNvPr>
          <p:cNvSpPr>
            <a:spLocks noGrp="1"/>
          </p:cNvSpPr>
          <p:nvPr>
            <p:ph type="title"/>
          </p:nvPr>
        </p:nvSpPr>
        <p:spPr>
          <a:xfrm>
            <a:off x="838200" y="448721"/>
            <a:ext cx="4707671" cy="1225650"/>
          </a:xfrm>
        </p:spPr>
        <p:txBody>
          <a:bodyPr anchor="b">
            <a:normAutofit/>
          </a:bodyPr>
          <a:lstStyle/>
          <a:p>
            <a:r>
              <a:rPr lang="en-GB" sz="3800">
                <a:solidFill>
                  <a:schemeClr val="bg1"/>
                </a:solidFill>
              </a:rPr>
              <a:t>LOOPS OVERVIEW</a:t>
            </a:r>
            <a:endParaRPr lang="en-PK" sz="3800">
              <a:solidFill>
                <a:schemeClr val="bg1"/>
              </a:solidFill>
            </a:endParaRPr>
          </a:p>
        </p:txBody>
      </p:sp>
      <p:cxnSp>
        <p:nvCxnSpPr>
          <p:cNvPr id="36" name="Straight Connector 3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Content Placeholder 21">
            <a:extLst>
              <a:ext uri="{FF2B5EF4-FFF2-40B4-BE49-F238E27FC236}">
                <a16:creationId xmlns:a16="http://schemas.microsoft.com/office/drawing/2014/main" id="{406523B5-792E-7ABF-55C7-23D43F540650}"/>
              </a:ext>
            </a:extLst>
          </p:cNvPr>
          <p:cNvSpPr>
            <a:spLocks noGrp="1"/>
          </p:cNvSpPr>
          <p:nvPr>
            <p:ph idx="1"/>
          </p:nvPr>
        </p:nvSpPr>
        <p:spPr>
          <a:xfrm>
            <a:off x="897769" y="1909192"/>
            <a:ext cx="4586513" cy="3647710"/>
          </a:xfrm>
        </p:spPr>
        <p:txBody>
          <a:bodyPr>
            <a:normAutofit/>
          </a:bodyPr>
          <a:lstStyle/>
          <a:p>
            <a:pPr marL="0" indent="0">
              <a:buNone/>
            </a:pPr>
            <a:r>
              <a:rPr lang="en-GB" sz="2000" dirty="0">
                <a:solidFill>
                  <a:schemeClr val="bg1"/>
                </a:solidFill>
              </a:rPr>
              <a:t>EXPLAIN FOR AND WHILE LOOPS</a:t>
            </a:r>
          </a:p>
          <a:p>
            <a:r>
              <a:rPr lang="en-GB" sz="2000" dirty="0">
                <a:solidFill>
                  <a:schemeClr val="bg1"/>
                </a:solidFill>
              </a:rPr>
              <a:t>Loops allow repeated execution of code blocks. The for loop iterates over items in a collection, while the while loop continues until a specified condition is false, providing flexible control flow.</a:t>
            </a:r>
          </a:p>
          <a:p>
            <a:endParaRPr lang="en-US" sz="2000" dirty="0">
              <a:solidFill>
                <a:schemeClr val="bg1"/>
              </a:solidFill>
            </a:endParaRPr>
          </a:p>
        </p:txBody>
      </p:sp>
      <p:cxnSp>
        <p:nvCxnSpPr>
          <p:cNvPr id="38" name="Straight Connector 3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B3C29F3-133C-6AA4-FB07-CC6D0CE3E7E5}"/>
              </a:ext>
            </a:extLst>
          </p:cNvPr>
          <p:cNvPicPr>
            <a:picLocks noChangeAspect="1"/>
          </p:cNvPicPr>
          <p:nvPr/>
        </p:nvPicPr>
        <p:blipFill>
          <a:blip r:embed="rId2"/>
          <a:srcRect r="20153" b="2"/>
          <a:stretch/>
        </p:blipFill>
        <p:spPr>
          <a:xfrm>
            <a:off x="6066456" y="927444"/>
            <a:ext cx="5666547" cy="5003112"/>
          </a:xfrm>
          <a:prstGeom prst="rect">
            <a:avLst/>
          </a:prstGeom>
        </p:spPr>
      </p:pic>
    </p:spTree>
    <p:extLst>
      <p:ext uri="{BB962C8B-B14F-4D97-AF65-F5344CB8AC3E}">
        <p14:creationId xmlns:p14="http://schemas.microsoft.com/office/powerpoint/2010/main" val="393870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15E63A-B2AD-A88D-5089-FCA30CCD5ABD}"/>
              </a:ext>
            </a:extLst>
          </p:cNvPr>
          <p:cNvSpPr txBox="1">
            <a:spLocks/>
          </p:cNvSpPr>
          <p:nvPr/>
        </p:nvSpPr>
        <p:spPr>
          <a:xfrm>
            <a:off x="594733" y="585048"/>
            <a:ext cx="5139174" cy="20207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TO PYTHON</a:t>
            </a:r>
            <a:endParaRPr lang="en-PK"/>
          </a:p>
        </p:txBody>
      </p:sp>
      <p:sp>
        <p:nvSpPr>
          <p:cNvPr id="4" name="Footer Placeholder 2">
            <a:extLst>
              <a:ext uri="{FF2B5EF4-FFF2-40B4-BE49-F238E27FC236}">
                <a16:creationId xmlns:a16="http://schemas.microsoft.com/office/drawing/2014/main" id="{4805F4DA-8050-03B6-3648-783A6FE025CF}"/>
              </a:ext>
            </a:extLst>
          </p:cNvPr>
          <p:cNvSpPr txBox="1">
            <a:spLocks/>
          </p:cNvSpPr>
          <p:nvPr/>
        </p:nvSpPr>
        <p:spPr>
          <a:xfrm rot="16200000">
            <a:off x="10053420" y="2182593"/>
            <a:ext cx="3667561" cy="469900"/>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D"/>
              <a:t>FUNDAMENTALS OF PYTHON PROGRAMMING</a:t>
            </a:r>
            <a:endParaRPr lang="en-ID" dirty="0"/>
          </a:p>
        </p:txBody>
      </p:sp>
      <p:sp>
        <p:nvSpPr>
          <p:cNvPr id="5" name="Slide Number Placeholder 3">
            <a:extLst>
              <a:ext uri="{FF2B5EF4-FFF2-40B4-BE49-F238E27FC236}">
                <a16:creationId xmlns:a16="http://schemas.microsoft.com/office/drawing/2014/main" id="{49DC87E2-4540-89CF-3757-FE6E8F970E95}"/>
              </a:ext>
            </a:extLst>
          </p:cNvPr>
          <p:cNvSpPr txBox="1">
            <a:spLocks/>
          </p:cNvSpPr>
          <p:nvPr/>
        </p:nvSpPr>
        <p:spPr>
          <a:xfrm>
            <a:off x="11652251" y="6274237"/>
            <a:ext cx="469900" cy="447240"/>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6F24BE-8BEB-403A-BDCC-38E201D0662D}" type="slidenum">
              <a:rPr lang="en-ID" smtClean="0"/>
              <a:pPr/>
              <a:t>4</a:t>
            </a:fld>
            <a:endParaRPr lang="en-ID" dirty="0"/>
          </a:p>
        </p:txBody>
      </p:sp>
      <p:pic>
        <p:nvPicPr>
          <p:cNvPr id="6" name="Picture Placeholder 7">
            <a:extLst>
              <a:ext uri="{FF2B5EF4-FFF2-40B4-BE49-F238E27FC236}">
                <a16:creationId xmlns:a16="http://schemas.microsoft.com/office/drawing/2014/main" id="{F2331818-4863-6358-A840-EC0D3DD8680B}"/>
              </a:ext>
            </a:extLst>
          </p:cNvPr>
          <p:cNvPicPr>
            <a:picLocks noChangeAspect="1"/>
          </p:cNvPicPr>
          <p:nvPr/>
        </p:nvPicPr>
        <p:blipFill>
          <a:blip r:embed="rId2"/>
          <a:srcRect l="17857" r="17857"/>
          <a:stretch>
            <a:fillRect/>
          </a:stretch>
        </p:blipFill>
        <p:spPr>
          <a:xfrm>
            <a:off x="6096000" y="584200"/>
            <a:ext cx="5486399" cy="5689600"/>
          </a:xfrm>
          <a:prstGeom prst="rect">
            <a:avLst/>
          </a:prstGeom>
        </p:spPr>
      </p:pic>
      <p:sp>
        <p:nvSpPr>
          <p:cNvPr id="7" name="Text Placeholder 5">
            <a:extLst>
              <a:ext uri="{FF2B5EF4-FFF2-40B4-BE49-F238E27FC236}">
                <a16:creationId xmlns:a16="http://schemas.microsoft.com/office/drawing/2014/main" id="{CE4B729A-00D0-85D0-0FC3-C2C977AB07E6}"/>
              </a:ext>
            </a:extLst>
          </p:cNvPr>
          <p:cNvSpPr txBox="1">
            <a:spLocks/>
          </p:cNvSpPr>
          <p:nvPr/>
        </p:nvSpPr>
        <p:spPr>
          <a:xfrm>
            <a:off x="594733" y="3044021"/>
            <a:ext cx="5139174" cy="3228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Python is a high-level programming language known for its readability, versatility, and strong community support. It is used in web development, data analysis, artificial intelligence, and more.</a:t>
            </a:r>
            <a:endParaRPr lang="en-PK"/>
          </a:p>
        </p:txBody>
      </p:sp>
    </p:spTree>
    <p:extLst>
      <p:ext uri="{BB962C8B-B14F-4D97-AF65-F5344CB8AC3E}">
        <p14:creationId xmlns:p14="http://schemas.microsoft.com/office/powerpoint/2010/main" val="687200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itle 8">
            <a:extLst>
              <a:ext uri="{FF2B5EF4-FFF2-40B4-BE49-F238E27FC236}">
                <a16:creationId xmlns:a16="http://schemas.microsoft.com/office/drawing/2014/main" id="{EA3800A2-FCEA-1AA4-2D67-FAB9292F16CE}"/>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LOOP CONTROL</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F6F4C5C5-3728-1448-F253-A7AC16F06BD8}"/>
              </a:ext>
            </a:extLst>
          </p:cNvPr>
          <p:cNvSpPr>
            <a:spLocks noGrp="1"/>
          </p:cNvSpPr>
          <p:nvPr>
            <p:ph idx="1"/>
          </p:nvPr>
        </p:nvSpPr>
        <p:spPr>
          <a:xfrm>
            <a:off x="897769" y="1909192"/>
            <a:ext cx="4586513" cy="3647710"/>
          </a:xfrm>
        </p:spPr>
        <p:txBody>
          <a:bodyPr vert="horz" lIns="91440" tIns="45720" rIns="91440" bIns="45720" rtlCol="0">
            <a:normAutofit fontScale="92500" lnSpcReduction="10000"/>
          </a:bodyPr>
          <a:lstStyle/>
          <a:p>
            <a:pPr marL="0" indent="0">
              <a:buNone/>
            </a:pPr>
            <a:r>
              <a:rPr lang="en-US" sz="2000">
                <a:solidFill>
                  <a:schemeClr val="bg1"/>
                </a:solidFill>
              </a:rPr>
              <a:t>CONTINUE STATEMENT</a:t>
            </a:r>
          </a:p>
          <a:p>
            <a:r>
              <a:rPr lang="en-GB" sz="2000">
                <a:solidFill>
                  <a:schemeClr val="bg1"/>
                </a:solidFill>
              </a:rPr>
              <a:t>The continue statement skips the current iteration of a loop and proceeds to the next iteration, enhancing control over loop execution.</a:t>
            </a:r>
          </a:p>
          <a:p>
            <a:pPr marL="0" indent="0">
              <a:buNone/>
            </a:pPr>
            <a:r>
              <a:rPr lang="en-GB" sz="2000">
                <a:solidFill>
                  <a:schemeClr val="bg1"/>
                </a:solidFill>
              </a:rPr>
              <a:t>BREAK STATEMENT</a:t>
            </a:r>
          </a:p>
          <a:p>
            <a:r>
              <a:rPr lang="en-GB" sz="2000">
                <a:solidFill>
                  <a:schemeClr val="bg1"/>
                </a:solidFill>
              </a:rPr>
              <a:t>The break statement terminates the nearest enclosing loop, allowing control to pass to the statement following the loop</a:t>
            </a:r>
          </a:p>
          <a:p>
            <a:pPr marL="0" indent="0">
              <a:buNone/>
            </a:pPr>
            <a:r>
              <a:rPr lang="en-GB" sz="2000">
                <a:solidFill>
                  <a:schemeClr val="bg1"/>
                </a:solidFill>
              </a:rPr>
              <a:t>Pass</a:t>
            </a:r>
          </a:p>
          <a:p>
            <a:pPr marL="0" indent="0">
              <a:buNone/>
            </a:pPr>
            <a:r>
              <a:rPr lang="en-GB" sz="2000">
                <a:solidFill>
                  <a:schemeClr val="bg1"/>
                </a:solidFill>
              </a:rPr>
              <a:t>Does nothing; a placeholder for code.</a:t>
            </a:r>
          </a:p>
          <a:p>
            <a:endParaRPr lang="en-US" sz="2000" dirty="0">
              <a:solidFill>
                <a:schemeClr val="bg1"/>
              </a:solidFill>
            </a:endParaRPr>
          </a:p>
        </p:txBody>
      </p:sp>
      <p:cxnSp>
        <p:nvCxnSpPr>
          <p:cNvPr id="20" name="Straight Connector 1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E2B1A9E-E755-5C0F-9AFC-605A4511A936}"/>
              </a:ext>
            </a:extLst>
          </p:cNvPr>
          <p:cNvPicPr>
            <a:picLocks noChangeAspect="1"/>
          </p:cNvPicPr>
          <p:nvPr/>
        </p:nvPicPr>
        <p:blipFill>
          <a:blip r:embed="rId2"/>
          <a:stretch>
            <a:fillRect/>
          </a:stretch>
        </p:blipFill>
        <p:spPr>
          <a:xfrm>
            <a:off x="6096000" y="448721"/>
            <a:ext cx="5904414" cy="6039161"/>
          </a:xfrm>
          <a:prstGeom prst="rect">
            <a:avLst/>
          </a:prstGeom>
        </p:spPr>
      </p:pic>
    </p:spTree>
    <p:extLst>
      <p:ext uri="{BB962C8B-B14F-4D97-AF65-F5344CB8AC3E}">
        <p14:creationId xmlns:p14="http://schemas.microsoft.com/office/powerpoint/2010/main" val="55584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D83403-4F16-1967-9FE8-0C32C1BCEAED}"/>
              </a:ext>
            </a:extLst>
          </p:cNvPr>
          <p:cNvSpPr>
            <a:spLocks noGrp="1"/>
          </p:cNvSpPr>
          <p:nvPr>
            <p:ph type="title"/>
          </p:nvPr>
        </p:nvSpPr>
        <p:spPr>
          <a:xfrm>
            <a:off x="630936" y="502920"/>
            <a:ext cx="3419856" cy="1463040"/>
          </a:xfrm>
        </p:spPr>
        <p:txBody>
          <a:bodyPr anchor="ctr">
            <a:normAutofit/>
          </a:bodyPr>
          <a:lstStyle/>
          <a:p>
            <a:r>
              <a:rPr lang="en-GB" sz="4800"/>
              <a:t>Exception Handling</a:t>
            </a:r>
            <a:endParaRPr lang="en-PK" sz="480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1A6541-6E6E-BB5B-2FF4-C68229600BBB}"/>
              </a:ext>
            </a:extLst>
          </p:cNvPr>
          <p:cNvSpPr>
            <a:spLocks noGrp="1"/>
          </p:cNvSpPr>
          <p:nvPr>
            <p:ph idx="1"/>
          </p:nvPr>
        </p:nvSpPr>
        <p:spPr>
          <a:xfrm>
            <a:off x="4654295" y="502920"/>
            <a:ext cx="6894576" cy="1463040"/>
          </a:xfrm>
        </p:spPr>
        <p:txBody>
          <a:bodyPr anchor="ctr">
            <a:normAutofit/>
          </a:bodyPr>
          <a:lstStyle/>
          <a:p>
            <a:pPr marL="0" indent="0">
              <a:buNone/>
            </a:pPr>
            <a:r>
              <a:rPr lang="en-GB" sz="2200"/>
              <a:t>Control flow can also be influenced by exceptions using try, except, finally.</a:t>
            </a:r>
          </a:p>
          <a:p>
            <a:r>
              <a:rPr lang="en-GB" sz="2200"/>
              <a:t>Example:</a:t>
            </a:r>
            <a:endParaRPr lang="en-PK" sz="2200"/>
          </a:p>
        </p:txBody>
      </p:sp>
      <p:pic>
        <p:nvPicPr>
          <p:cNvPr id="6" name="Picture 5">
            <a:extLst>
              <a:ext uri="{FF2B5EF4-FFF2-40B4-BE49-F238E27FC236}">
                <a16:creationId xmlns:a16="http://schemas.microsoft.com/office/drawing/2014/main" id="{6EE00052-9B1F-7E1E-8D78-9DCE8C2B497A}"/>
              </a:ext>
            </a:extLst>
          </p:cNvPr>
          <p:cNvPicPr>
            <a:picLocks noChangeAspect="1"/>
          </p:cNvPicPr>
          <p:nvPr/>
        </p:nvPicPr>
        <p:blipFill>
          <a:blip r:embed="rId2"/>
          <a:stretch>
            <a:fillRect/>
          </a:stretch>
        </p:blipFill>
        <p:spPr>
          <a:xfrm>
            <a:off x="630936" y="2578333"/>
            <a:ext cx="10917936" cy="3384557"/>
          </a:xfrm>
          <a:prstGeom prst="rect">
            <a:avLst/>
          </a:prstGeom>
        </p:spPr>
      </p:pic>
    </p:spTree>
    <p:extLst>
      <p:ext uri="{BB962C8B-B14F-4D97-AF65-F5344CB8AC3E}">
        <p14:creationId xmlns:p14="http://schemas.microsoft.com/office/powerpoint/2010/main" val="3088885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488100-D2DB-3CE1-C3E5-65632C938688}"/>
              </a:ext>
            </a:extLst>
          </p:cNvPr>
          <p:cNvSpPr>
            <a:spLocks noGrp="1"/>
          </p:cNvSpPr>
          <p:nvPr>
            <p:ph type="title"/>
          </p:nvPr>
        </p:nvSpPr>
        <p:spPr>
          <a:xfrm>
            <a:off x="1046746" y="586822"/>
            <a:ext cx="3560252" cy="1645920"/>
          </a:xfrm>
        </p:spPr>
        <p:txBody>
          <a:bodyPr>
            <a:normAutofit/>
          </a:bodyPr>
          <a:lstStyle/>
          <a:p>
            <a:r>
              <a:rPr lang="en-GB" sz="3200"/>
              <a:t>Functions with Control Flow</a:t>
            </a:r>
            <a:endParaRPr lang="en-PK" sz="320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9309A21-2A33-D2D2-71A4-F8F1360560A7}"/>
              </a:ext>
            </a:extLst>
          </p:cNvPr>
          <p:cNvSpPr>
            <a:spLocks noGrp="1"/>
          </p:cNvSpPr>
          <p:nvPr>
            <p:ph idx="1"/>
          </p:nvPr>
        </p:nvSpPr>
        <p:spPr>
          <a:xfrm>
            <a:off x="5351164" y="586822"/>
            <a:ext cx="6002636" cy="1645920"/>
          </a:xfrm>
        </p:spPr>
        <p:txBody>
          <a:bodyPr anchor="ctr">
            <a:normAutofit/>
          </a:bodyPr>
          <a:lstStyle/>
          <a:p>
            <a:r>
              <a:rPr lang="en-GB" sz="1800"/>
              <a:t>You can encapsulate control flow logic into functions to make code reusable.</a:t>
            </a:r>
            <a:endParaRPr lang="en-PK" sz="1800"/>
          </a:p>
        </p:txBody>
      </p:sp>
      <p:pic>
        <p:nvPicPr>
          <p:cNvPr id="5" name="Picture 4">
            <a:extLst>
              <a:ext uri="{FF2B5EF4-FFF2-40B4-BE49-F238E27FC236}">
                <a16:creationId xmlns:a16="http://schemas.microsoft.com/office/drawing/2014/main" id="{6613D4AF-1FC0-9FD7-FFBF-7212B4475234}"/>
              </a:ext>
            </a:extLst>
          </p:cNvPr>
          <p:cNvPicPr>
            <a:picLocks noChangeAspect="1"/>
          </p:cNvPicPr>
          <p:nvPr/>
        </p:nvPicPr>
        <p:blipFill>
          <a:blip r:embed="rId2"/>
          <a:stretch>
            <a:fillRect/>
          </a:stretch>
        </p:blipFill>
        <p:spPr>
          <a:xfrm>
            <a:off x="1839129" y="2734056"/>
            <a:ext cx="8602133" cy="3483864"/>
          </a:xfrm>
          <a:prstGeom prst="rect">
            <a:avLst/>
          </a:prstGeom>
        </p:spPr>
      </p:pic>
    </p:spTree>
    <p:extLst>
      <p:ext uri="{BB962C8B-B14F-4D97-AF65-F5344CB8AC3E}">
        <p14:creationId xmlns:p14="http://schemas.microsoft.com/office/powerpoint/2010/main" val="4292064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B5192B-DEFF-66F4-8088-4EACE12F8C90}"/>
              </a:ext>
            </a:extLst>
          </p:cNvPr>
          <p:cNvSpPr>
            <a:spLocks noGrp="1"/>
          </p:cNvSpPr>
          <p:nvPr>
            <p:ph type="title"/>
          </p:nvPr>
        </p:nvSpPr>
        <p:spPr>
          <a:xfrm>
            <a:off x="1046746" y="586822"/>
            <a:ext cx="3560252" cy="1645920"/>
          </a:xfrm>
        </p:spPr>
        <p:txBody>
          <a:bodyPr>
            <a:normAutofit/>
          </a:bodyPr>
          <a:lstStyle/>
          <a:p>
            <a:r>
              <a:rPr lang="en-GB" sz="3200"/>
              <a:t>The match Statement</a:t>
            </a:r>
            <a:endParaRPr lang="en-PK" sz="320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20B945B-9D17-6985-C470-020010D67776}"/>
              </a:ext>
            </a:extLst>
          </p:cNvPr>
          <p:cNvSpPr>
            <a:spLocks noGrp="1"/>
          </p:cNvSpPr>
          <p:nvPr>
            <p:ph idx="1"/>
          </p:nvPr>
        </p:nvSpPr>
        <p:spPr>
          <a:xfrm>
            <a:off x="5351164" y="586822"/>
            <a:ext cx="6002636" cy="1645920"/>
          </a:xfrm>
        </p:spPr>
        <p:txBody>
          <a:bodyPr anchor="ctr">
            <a:normAutofit/>
          </a:bodyPr>
          <a:lstStyle/>
          <a:p>
            <a:r>
              <a:rPr lang="en-GB" sz="1800"/>
              <a:t>Introduced in Python 3.10, match allows you to perform pattern matching.</a:t>
            </a:r>
            <a:endParaRPr lang="en-PK" sz="1800"/>
          </a:p>
        </p:txBody>
      </p:sp>
      <p:pic>
        <p:nvPicPr>
          <p:cNvPr id="7" name="Picture 6">
            <a:extLst>
              <a:ext uri="{FF2B5EF4-FFF2-40B4-BE49-F238E27FC236}">
                <a16:creationId xmlns:a16="http://schemas.microsoft.com/office/drawing/2014/main" id="{84852812-2B49-2C48-00A5-6DEB6EE7B1C9}"/>
              </a:ext>
            </a:extLst>
          </p:cNvPr>
          <p:cNvPicPr>
            <a:picLocks noChangeAspect="1"/>
          </p:cNvPicPr>
          <p:nvPr/>
        </p:nvPicPr>
        <p:blipFill>
          <a:blip r:embed="rId2"/>
          <a:stretch>
            <a:fillRect/>
          </a:stretch>
        </p:blipFill>
        <p:spPr>
          <a:xfrm>
            <a:off x="1432269" y="2734056"/>
            <a:ext cx="9415853" cy="3483864"/>
          </a:xfrm>
          <a:prstGeom prst="rect">
            <a:avLst/>
          </a:prstGeom>
        </p:spPr>
      </p:pic>
    </p:spTree>
    <p:extLst>
      <p:ext uri="{BB962C8B-B14F-4D97-AF65-F5344CB8AC3E}">
        <p14:creationId xmlns:p14="http://schemas.microsoft.com/office/powerpoint/2010/main" val="1542745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5B7D-3DEC-331B-7405-8BDCCF7F9AB1}"/>
              </a:ext>
            </a:extLst>
          </p:cNvPr>
          <p:cNvSpPr>
            <a:spLocks noGrp="1"/>
          </p:cNvSpPr>
          <p:nvPr>
            <p:ph type="ctrTitle"/>
          </p:nvPr>
        </p:nvSpPr>
        <p:spPr>
          <a:xfrm>
            <a:off x="838199" y="1093788"/>
            <a:ext cx="10506455" cy="2967208"/>
          </a:xfrm>
        </p:spPr>
        <p:txBody>
          <a:bodyPr>
            <a:normAutofit/>
          </a:bodyPr>
          <a:lstStyle/>
          <a:p>
            <a:pPr algn="l"/>
            <a:r>
              <a:rPr lang="en-US" sz="8000"/>
              <a:t>FUNCTIONS IN PYTHON</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AF23828-CFF5-50CB-DF4D-89D57695704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D">
                <a:solidFill>
                  <a:schemeClr val="tx1">
                    <a:lumMod val="50000"/>
                    <a:lumOff val="50000"/>
                  </a:schemeClr>
                </a:solidFill>
              </a:rPr>
              <a:t>FUNCTIONS IN PYTHON</a:t>
            </a:r>
          </a:p>
        </p:txBody>
      </p:sp>
    </p:spTree>
    <p:extLst>
      <p:ext uri="{BB962C8B-B14F-4D97-AF65-F5344CB8AC3E}">
        <p14:creationId xmlns:p14="http://schemas.microsoft.com/office/powerpoint/2010/main" val="3929778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8E698-EE84-F51E-0707-E3CE7B1C0BE0}"/>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sz="3200"/>
              <a:t>OVERVIEW OF FUNCTIONS</a:t>
            </a:r>
          </a:p>
        </p:txBody>
      </p:sp>
      <p:pic>
        <p:nvPicPr>
          <p:cNvPr id="10" name="Picture 9" descr="Top view of cubes connected with black lines">
            <a:extLst>
              <a:ext uri="{FF2B5EF4-FFF2-40B4-BE49-F238E27FC236}">
                <a16:creationId xmlns:a16="http://schemas.microsoft.com/office/drawing/2014/main" id="{C0A5B292-51D8-C56C-09EE-0E48214B0AD0}"/>
              </a:ext>
            </a:extLst>
          </p:cNvPr>
          <p:cNvPicPr>
            <a:picLocks noChangeAspect="1"/>
          </p:cNvPicPr>
          <p:nvPr/>
        </p:nvPicPr>
        <p:blipFill>
          <a:blip r:embed="rId2"/>
          <a:srcRect l="26794" r="16872"/>
          <a:stretch/>
        </p:blipFill>
        <p:spPr>
          <a:xfrm>
            <a:off x="-1" y="10"/>
            <a:ext cx="5151179" cy="6857990"/>
          </a:xfrm>
          <a:prstGeom prst="rect">
            <a:avLst/>
          </a:prstGeom>
        </p:spPr>
      </p:pic>
      <p:cxnSp>
        <p:nvCxnSpPr>
          <p:cNvPr id="12" name="Straight Connector 1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A84A2D26-19D1-2F14-6E66-62E5A1E5D87C}"/>
              </a:ext>
            </a:extLst>
          </p:cNvPr>
          <p:cNvSpPr>
            <a:spLocks noGrp="1"/>
          </p:cNvSpPr>
          <p:nvPr>
            <p:ph type="body" sz="quarter" idx="13"/>
          </p:nvPr>
        </p:nvSpPr>
        <p:spPr>
          <a:xfrm>
            <a:off x="5868557" y="2551176"/>
            <a:ext cx="5444382" cy="3591207"/>
          </a:xfrm>
        </p:spPr>
        <p:txBody>
          <a:bodyPr vert="horz" lIns="91440" tIns="45720" rIns="91440" bIns="45720" rtlCol="0">
            <a:normAutofit/>
          </a:bodyPr>
          <a:lstStyle/>
          <a:p>
            <a:pPr>
              <a:lnSpc>
                <a:spcPct val="90000"/>
              </a:lnSpc>
              <a:spcAft>
                <a:spcPts val="600"/>
              </a:spcAft>
            </a:pPr>
            <a:r>
              <a:rPr lang="en-US" sz="2000"/>
              <a:t>Functions are a fundamental building block in Python. They are reusable blocks of code that perform a specific task. Functions help organize code, make it more readable, and prevent code duplication.</a:t>
            </a:r>
          </a:p>
        </p:txBody>
      </p:sp>
      <p:sp>
        <p:nvSpPr>
          <p:cNvPr id="3" name="Footer Placeholder 2">
            <a:extLst>
              <a:ext uri="{FF2B5EF4-FFF2-40B4-BE49-F238E27FC236}">
                <a16:creationId xmlns:a16="http://schemas.microsoft.com/office/drawing/2014/main" id="{84C009E3-CB12-F277-7316-8C9F8B3CE34B}"/>
              </a:ext>
            </a:extLst>
          </p:cNvPr>
          <p:cNvSpPr>
            <a:spLocks noGrp="1"/>
          </p:cNvSpPr>
          <p:nvPr>
            <p:ph type="ftr" sz="quarter" idx="10"/>
          </p:nvPr>
        </p:nvSpPr>
        <p:spPr>
          <a:xfrm>
            <a:off x="5755598" y="6356350"/>
            <a:ext cx="3254356" cy="365125"/>
          </a:xfrm>
        </p:spPr>
        <p:txBody>
          <a:bodyPr vert="horz" lIns="91440" tIns="45720" rIns="91440" bIns="45720" rtlCol="0" anchor="ctr">
            <a:normAutofit/>
          </a:bodyPr>
          <a:lstStyle/>
          <a:p>
            <a:pPr algn="l" defTabSz="914400">
              <a:spcAft>
                <a:spcPts val="600"/>
              </a:spcAft>
              <a:defRPr/>
            </a:pPr>
            <a:r>
              <a:rPr lang="en-US" kern="1200">
                <a:solidFill>
                  <a:schemeClr val="tx1">
                    <a:lumMod val="50000"/>
                    <a:lumOff val="50000"/>
                  </a:schemeClr>
                </a:solidFill>
                <a:latin typeface="Calibri" panose="020F0502020204030204"/>
                <a:ea typeface="+mn-ea"/>
                <a:cs typeface="+mn-cs"/>
              </a:rPr>
              <a:t>FUNCTIONS IN PYTHON</a:t>
            </a:r>
          </a:p>
        </p:txBody>
      </p:sp>
      <p:sp>
        <p:nvSpPr>
          <p:cNvPr id="4" name="Slide Number Placeholder 3">
            <a:extLst>
              <a:ext uri="{FF2B5EF4-FFF2-40B4-BE49-F238E27FC236}">
                <a16:creationId xmlns:a16="http://schemas.microsoft.com/office/drawing/2014/main" id="{029069AE-8BD0-DCB5-3CC4-B539CEC55296}"/>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914400">
              <a:spcAft>
                <a:spcPts val="600"/>
              </a:spcAft>
              <a:defRPr/>
            </a:pPr>
            <a:fld id="{CF6F24BE-8BEB-403A-BDCC-38E201D0662D}" type="slidenum">
              <a:rPr lang="en-US">
                <a:solidFill>
                  <a:schemeClr val="tx1">
                    <a:lumMod val="50000"/>
                    <a:lumOff val="50000"/>
                  </a:schemeClr>
                </a:solidFill>
                <a:latin typeface="Calibri" panose="020F0502020204030204"/>
              </a:rPr>
              <a:pPr defTabSz="914400">
                <a:spcAft>
                  <a:spcPts val="600"/>
                </a:spcAft>
                <a:defRPr/>
              </a:pPr>
              <a:t>45</a:t>
            </a:fld>
            <a:endParaRPr lang="en-US">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991544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F3BC2DCB-26E6-8E46-F550-9D6FBAD0EEA5}"/>
              </a:ext>
            </a:extLst>
          </p:cNvPr>
          <p:cNvSpPr>
            <a:spLocks noGrp="1"/>
          </p:cNvSpPr>
          <p:nvPr>
            <p:ph type="title"/>
          </p:nvPr>
        </p:nvSpPr>
        <p:spPr>
          <a:xfrm>
            <a:off x="621792" y="1161288"/>
            <a:ext cx="3602736" cy="4526280"/>
          </a:xfrm>
        </p:spPr>
        <p:txBody>
          <a:bodyPr>
            <a:normAutofit/>
          </a:bodyPr>
          <a:lstStyle/>
          <a:p>
            <a:r>
              <a:rPr lang="en-GB" sz="4000"/>
              <a:t>DEFINING FUNCTIONS</a:t>
            </a:r>
            <a:endParaRPr lang="en-PK" sz="4000"/>
          </a:p>
        </p:txBody>
      </p:sp>
      <p:sp>
        <p:nvSpPr>
          <p:cNvPr id="21" name="Rectangle 2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9">
            <a:extLst>
              <a:ext uri="{FF2B5EF4-FFF2-40B4-BE49-F238E27FC236}">
                <a16:creationId xmlns:a16="http://schemas.microsoft.com/office/drawing/2014/main" id="{F3DB8160-9CEB-AD3F-DBB7-8BF7BF9D5A96}"/>
              </a:ext>
            </a:extLst>
          </p:cNvPr>
          <p:cNvSpPr>
            <a:spLocks noGrp="1"/>
          </p:cNvSpPr>
          <p:nvPr>
            <p:ph idx="1"/>
          </p:nvPr>
        </p:nvSpPr>
        <p:spPr>
          <a:xfrm>
            <a:off x="5434149" y="932688"/>
            <a:ext cx="5916603" cy="4992624"/>
          </a:xfrm>
        </p:spPr>
        <p:txBody>
          <a:bodyPr anchor="ctr">
            <a:normAutofit/>
          </a:bodyPr>
          <a:lstStyle/>
          <a:p>
            <a:pPr marL="0" indent="0">
              <a:buNone/>
            </a:pPr>
            <a:r>
              <a:rPr lang="en-GB" sz="2000"/>
              <a:t>FUNCTION BODY</a:t>
            </a:r>
            <a:endParaRPr lang="en-PK" sz="2000"/>
          </a:p>
          <a:p>
            <a:r>
              <a:rPr lang="en-GB" sz="2000"/>
              <a:t>The body contains code that executes when the function is called. It's indented to signify its scope and can include return statements to output results.</a:t>
            </a:r>
          </a:p>
          <a:p>
            <a:pPr marL="0" indent="0">
              <a:buNone/>
            </a:pPr>
            <a:r>
              <a:rPr lang="en-GB" sz="2000"/>
              <a:t>FUNCTION DECLARATION</a:t>
            </a:r>
            <a:endParaRPr lang="en-PK" sz="2000"/>
          </a:p>
          <a:p>
            <a:r>
              <a:rPr lang="en-GB" sz="2000"/>
              <a:t>A function is defined using the 'def' keyword followed by the function name and parentheses. This structure outlines the function's purpose and allows reuse throughout the code.</a:t>
            </a:r>
            <a:endParaRPr lang="en-PK" sz="2000"/>
          </a:p>
          <a:p>
            <a:endParaRPr lang="en-PK" sz="2000"/>
          </a:p>
        </p:txBody>
      </p:sp>
    </p:spTree>
    <p:extLst>
      <p:ext uri="{BB962C8B-B14F-4D97-AF65-F5344CB8AC3E}">
        <p14:creationId xmlns:p14="http://schemas.microsoft.com/office/powerpoint/2010/main" val="1984486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71C7A-D34F-3C46-CD5D-AFA9821CE6F9}"/>
              </a:ext>
            </a:extLst>
          </p:cNvPr>
          <p:cNvSpPr>
            <a:spLocks noGrp="1"/>
          </p:cNvSpPr>
          <p:nvPr>
            <p:ph type="title"/>
          </p:nvPr>
        </p:nvSpPr>
        <p:spPr>
          <a:xfrm>
            <a:off x="630936" y="502920"/>
            <a:ext cx="3419856" cy="1463040"/>
          </a:xfrm>
        </p:spPr>
        <p:txBody>
          <a:bodyPr anchor="ctr">
            <a:normAutofit/>
          </a:bodyPr>
          <a:lstStyle/>
          <a:p>
            <a:r>
              <a:rPr lang="en-GB" sz="4800"/>
              <a:t>Defining a Function:</a:t>
            </a:r>
            <a:endParaRPr lang="en-PK" sz="4800"/>
          </a:p>
        </p:txBody>
      </p:sp>
      <p:sp>
        <p:nvSpPr>
          <p:cNvPr id="2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6F859E-E121-0074-4EEB-1CF7AB96F9C9}"/>
              </a:ext>
            </a:extLst>
          </p:cNvPr>
          <p:cNvSpPr>
            <a:spLocks noGrp="1"/>
          </p:cNvSpPr>
          <p:nvPr>
            <p:ph idx="1"/>
          </p:nvPr>
        </p:nvSpPr>
        <p:spPr>
          <a:xfrm>
            <a:off x="4654295" y="502920"/>
            <a:ext cx="6894576" cy="1463040"/>
          </a:xfrm>
        </p:spPr>
        <p:txBody>
          <a:bodyPr anchor="ctr">
            <a:normAutofit/>
          </a:bodyPr>
          <a:lstStyle/>
          <a:p>
            <a:r>
              <a:rPr lang="en-GB" sz="1500"/>
              <a:t>Use the def keyword followed by the function name and parentheses ().</a:t>
            </a:r>
          </a:p>
          <a:p>
            <a:r>
              <a:rPr lang="en-GB" sz="1500"/>
              <a:t>Any input parameters are placed inside the parentheses.</a:t>
            </a:r>
          </a:p>
          <a:p>
            <a:r>
              <a:rPr lang="en-GB" sz="1500"/>
              <a:t>The function body is indented and starts with a colon :.</a:t>
            </a:r>
          </a:p>
          <a:p>
            <a:r>
              <a:rPr lang="en-GB" sz="1500"/>
              <a:t>Use a return statement to return a value (optional).</a:t>
            </a:r>
            <a:endParaRPr lang="en-PK" sz="1500"/>
          </a:p>
        </p:txBody>
      </p:sp>
      <p:pic>
        <p:nvPicPr>
          <p:cNvPr id="6" name="Picture 5">
            <a:extLst>
              <a:ext uri="{FF2B5EF4-FFF2-40B4-BE49-F238E27FC236}">
                <a16:creationId xmlns:a16="http://schemas.microsoft.com/office/drawing/2014/main" id="{77B7C7CD-5CC1-9F71-53A6-3693DBEB6E80}"/>
              </a:ext>
            </a:extLst>
          </p:cNvPr>
          <p:cNvPicPr>
            <a:picLocks noChangeAspect="1"/>
          </p:cNvPicPr>
          <p:nvPr/>
        </p:nvPicPr>
        <p:blipFill>
          <a:blip r:embed="rId2"/>
          <a:stretch>
            <a:fillRect/>
          </a:stretch>
        </p:blipFill>
        <p:spPr>
          <a:xfrm>
            <a:off x="630936" y="2428211"/>
            <a:ext cx="10917936" cy="3684802"/>
          </a:xfrm>
          <a:prstGeom prst="rect">
            <a:avLst/>
          </a:prstGeom>
        </p:spPr>
      </p:pic>
    </p:spTree>
    <p:extLst>
      <p:ext uri="{BB962C8B-B14F-4D97-AF65-F5344CB8AC3E}">
        <p14:creationId xmlns:p14="http://schemas.microsoft.com/office/powerpoint/2010/main" val="652220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65CD6-4050-3B2F-8F22-78679C3D069C}"/>
              </a:ext>
            </a:extLst>
          </p:cNvPr>
          <p:cNvSpPr>
            <a:spLocks noGrp="1"/>
          </p:cNvSpPr>
          <p:nvPr>
            <p:ph type="title"/>
          </p:nvPr>
        </p:nvSpPr>
        <p:spPr>
          <a:xfrm>
            <a:off x="630936" y="502920"/>
            <a:ext cx="3419856" cy="1463040"/>
          </a:xfrm>
        </p:spPr>
        <p:txBody>
          <a:bodyPr anchor="ctr">
            <a:normAutofit/>
          </a:bodyPr>
          <a:lstStyle/>
          <a:p>
            <a:r>
              <a:rPr lang="en-GB" sz="4800"/>
              <a:t>Calling a Function:</a:t>
            </a:r>
            <a:endParaRPr lang="en-PK" sz="480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F8195B-33A4-D895-F4CD-343214208002}"/>
              </a:ext>
            </a:extLst>
          </p:cNvPr>
          <p:cNvSpPr>
            <a:spLocks noGrp="1"/>
          </p:cNvSpPr>
          <p:nvPr>
            <p:ph idx="1"/>
          </p:nvPr>
        </p:nvSpPr>
        <p:spPr>
          <a:xfrm>
            <a:off x="4654295" y="502920"/>
            <a:ext cx="6894576" cy="1463040"/>
          </a:xfrm>
        </p:spPr>
        <p:txBody>
          <a:bodyPr anchor="ctr">
            <a:normAutofit/>
          </a:bodyPr>
          <a:lstStyle/>
          <a:p>
            <a:r>
              <a:rPr lang="en-GB" sz="2000"/>
              <a:t>To execute a function, use its name followed by parentheses ().</a:t>
            </a:r>
          </a:p>
          <a:p>
            <a:r>
              <a:rPr lang="en-GB" sz="2000"/>
              <a:t>Pass any required arguments inside the parentheses.</a:t>
            </a:r>
          </a:p>
          <a:p>
            <a:r>
              <a:rPr lang="en-GB" sz="2000"/>
              <a:t>Example:</a:t>
            </a:r>
            <a:endParaRPr lang="en-PK" sz="2000"/>
          </a:p>
        </p:txBody>
      </p:sp>
      <p:pic>
        <p:nvPicPr>
          <p:cNvPr id="6" name="Picture 5">
            <a:extLst>
              <a:ext uri="{FF2B5EF4-FFF2-40B4-BE49-F238E27FC236}">
                <a16:creationId xmlns:a16="http://schemas.microsoft.com/office/drawing/2014/main" id="{6C29B24A-F8AC-B2AA-F986-BB7FAE643439}"/>
              </a:ext>
            </a:extLst>
          </p:cNvPr>
          <p:cNvPicPr>
            <a:picLocks noChangeAspect="1"/>
          </p:cNvPicPr>
          <p:nvPr/>
        </p:nvPicPr>
        <p:blipFill>
          <a:blip r:embed="rId3"/>
          <a:stretch>
            <a:fillRect/>
          </a:stretch>
        </p:blipFill>
        <p:spPr>
          <a:xfrm>
            <a:off x="1013811" y="2290936"/>
            <a:ext cx="10152185" cy="3959352"/>
          </a:xfrm>
          <a:prstGeom prst="rect">
            <a:avLst/>
          </a:prstGeom>
        </p:spPr>
      </p:pic>
    </p:spTree>
    <p:extLst>
      <p:ext uri="{BB962C8B-B14F-4D97-AF65-F5344CB8AC3E}">
        <p14:creationId xmlns:p14="http://schemas.microsoft.com/office/powerpoint/2010/main" val="771266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3F1D88-A588-124E-D192-5C379DE34235}"/>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6077E-2294-0AB1-04DE-7FFB9B78DBA9}"/>
              </a:ext>
            </a:extLst>
          </p:cNvPr>
          <p:cNvSpPr>
            <a:spLocks noGrp="1"/>
          </p:cNvSpPr>
          <p:nvPr>
            <p:ph type="title"/>
          </p:nvPr>
        </p:nvSpPr>
        <p:spPr>
          <a:xfrm>
            <a:off x="630936" y="502920"/>
            <a:ext cx="3419856" cy="1463040"/>
          </a:xfrm>
        </p:spPr>
        <p:txBody>
          <a:bodyPr anchor="ctr">
            <a:normAutofit/>
          </a:bodyPr>
          <a:lstStyle/>
          <a:p>
            <a:r>
              <a:rPr lang="en-GB" sz="3000"/>
              <a:t>Function Parameters and Arguments</a:t>
            </a:r>
            <a:endParaRPr lang="en-PK" sz="3000"/>
          </a:p>
        </p:txBody>
      </p:sp>
      <p:sp>
        <p:nvSpPr>
          <p:cNvPr id="2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27A676-F24E-7E3C-FA0F-BFBE440FF22D}"/>
              </a:ext>
            </a:extLst>
          </p:cNvPr>
          <p:cNvSpPr>
            <a:spLocks noGrp="1"/>
          </p:cNvSpPr>
          <p:nvPr>
            <p:ph idx="1"/>
          </p:nvPr>
        </p:nvSpPr>
        <p:spPr>
          <a:xfrm>
            <a:off x="4654295" y="502920"/>
            <a:ext cx="6894576" cy="1463040"/>
          </a:xfrm>
        </p:spPr>
        <p:txBody>
          <a:bodyPr anchor="ctr">
            <a:normAutofit/>
          </a:bodyPr>
          <a:lstStyle/>
          <a:p>
            <a:r>
              <a:rPr lang="en-GB" sz="2200"/>
              <a:t>Parameters: Variables defined in the function definition.</a:t>
            </a:r>
          </a:p>
          <a:p>
            <a:r>
              <a:rPr lang="en-GB" sz="2200"/>
              <a:t>Arguments: The actual values passed to the function when it is called.</a:t>
            </a:r>
            <a:endParaRPr lang="en-PK" sz="2200"/>
          </a:p>
        </p:txBody>
      </p:sp>
      <p:pic>
        <p:nvPicPr>
          <p:cNvPr id="9" name="Picture 8">
            <a:extLst>
              <a:ext uri="{FF2B5EF4-FFF2-40B4-BE49-F238E27FC236}">
                <a16:creationId xmlns:a16="http://schemas.microsoft.com/office/drawing/2014/main" id="{128EAF8C-58F4-1931-5453-FE1BB444E32F}"/>
              </a:ext>
            </a:extLst>
          </p:cNvPr>
          <p:cNvPicPr>
            <a:picLocks noChangeAspect="1"/>
          </p:cNvPicPr>
          <p:nvPr/>
        </p:nvPicPr>
        <p:blipFill>
          <a:blip r:embed="rId3"/>
          <a:stretch>
            <a:fillRect/>
          </a:stretch>
        </p:blipFill>
        <p:spPr>
          <a:xfrm>
            <a:off x="630936" y="2551038"/>
            <a:ext cx="10917936" cy="3439148"/>
          </a:xfrm>
          <a:prstGeom prst="rect">
            <a:avLst/>
          </a:prstGeom>
        </p:spPr>
      </p:pic>
    </p:spTree>
    <p:extLst>
      <p:ext uri="{BB962C8B-B14F-4D97-AF65-F5344CB8AC3E}">
        <p14:creationId xmlns:p14="http://schemas.microsoft.com/office/powerpoint/2010/main" val="19296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5B7D-3DEC-331B-7405-8BDCCF7F9AB1}"/>
              </a:ext>
            </a:extLst>
          </p:cNvPr>
          <p:cNvSpPr>
            <a:spLocks noGrp="1"/>
          </p:cNvSpPr>
          <p:nvPr>
            <p:ph type="ctrTitle"/>
          </p:nvPr>
        </p:nvSpPr>
        <p:spPr/>
        <p:txBody>
          <a:bodyPr/>
          <a:lstStyle/>
          <a:p>
            <a:r>
              <a:rPr lang="en-US"/>
              <a:t>INSTALLING PYTHON ON WINDOWS</a:t>
            </a:r>
          </a:p>
        </p:txBody>
      </p:sp>
      <p:sp>
        <p:nvSpPr>
          <p:cNvPr id="3" name="Footer Placeholder 2">
            <a:extLst>
              <a:ext uri="{FF2B5EF4-FFF2-40B4-BE49-F238E27FC236}">
                <a16:creationId xmlns:a16="http://schemas.microsoft.com/office/drawing/2014/main" id="{EAF23828-CFF5-50CB-DF4D-89D57695704B}"/>
              </a:ext>
            </a:extLst>
          </p:cNvPr>
          <p:cNvSpPr>
            <a:spLocks noGrp="1"/>
          </p:cNvSpPr>
          <p:nvPr>
            <p:ph type="ftr" sz="quarter" idx="11"/>
          </p:nvPr>
        </p:nvSpPr>
        <p:spPr/>
        <p:txBody>
          <a:bodyPr/>
          <a:lstStyle/>
          <a:p>
            <a:r>
              <a:rPr lang="en-ID"/>
              <a:t>INSTALLING PYTHON ON WINDOWS</a:t>
            </a:r>
            <a:endParaRPr lang="en-ID" dirty="0"/>
          </a:p>
        </p:txBody>
      </p:sp>
      <p:sp>
        <p:nvSpPr>
          <p:cNvPr id="4" name="Text Placeholder 3">
            <a:extLst>
              <a:ext uri="{FF2B5EF4-FFF2-40B4-BE49-F238E27FC236}">
                <a16:creationId xmlns:a16="http://schemas.microsoft.com/office/drawing/2014/main" id="{344423B1-819B-437F-96A1-9236DEDFEBD7}"/>
              </a:ext>
            </a:extLst>
          </p:cNvPr>
          <p:cNvSpPr>
            <a:spLocks noGrp="1"/>
          </p:cNvSpPr>
          <p:nvPr>
            <p:ph type="body" sz="quarter" idx="12"/>
          </p:nvPr>
        </p:nvSpPr>
        <p:spPr/>
        <p:txBody>
          <a:bodyPr/>
          <a:lstStyle/>
          <a:p>
            <a:r>
              <a:rPr lang="en-GB"/>
              <a:t>NAME: SALMAN SHAKEEL
DATE: APRIL - 2025</a:t>
            </a:r>
            <a:endParaRPr lang="en-US"/>
          </a:p>
        </p:txBody>
      </p:sp>
    </p:spTree>
    <p:extLst>
      <p:ext uri="{BB962C8B-B14F-4D97-AF65-F5344CB8AC3E}">
        <p14:creationId xmlns:p14="http://schemas.microsoft.com/office/powerpoint/2010/main" val="1960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BD7F60-5729-D683-F54E-D3B3EC346772}"/>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5DC26-E555-F26E-8A23-3D780F8762A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Types of Arguments</a:t>
            </a:r>
          </a:p>
        </p:txBody>
      </p:sp>
      <p:sp>
        <p:nvSpPr>
          <p:cNvPr id="3" name="Content Placeholder 2">
            <a:extLst>
              <a:ext uri="{FF2B5EF4-FFF2-40B4-BE49-F238E27FC236}">
                <a16:creationId xmlns:a16="http://schemas.microsoft.com/office/drawing/2014/main" id="{61E57AAC-0B2F-A22F-B4CA-3146FA15E26A}"/>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Positional Arguments: Passed to the function in the order they are defined.</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23AAE5-CF54-DB63-21F2-2CB000075E32}"/>
              </a:ext>
            </a:extLst>
          </p:cNvPr>
          <p:cNvPicPr>
            <a:picLocks noChangeAspect="1"/>
          </p:cNvPicPr>
          <p:nvPr/>
        </p:nvPicPr>
        <p:blipFill>
          <a:blip r:embed="rId3"/>
          <a:stretch>
            <a:fillRect/>
          </a:stretch>
        </p:blipFill>
        <p:spPr>
          <a:xfrm>
            <a:off x="320040" y="2910860"/>
            <a:ext cx="11548872" cy="3031577"/>
          </a:xfrm>
          <a:prstGeom prst="rect">
            <a:avLst/>
          </a:prstGeom>
        </p:spPr>
      </p:pic>
    </p:spTree>
    <p:extLst>
      <p:ext uri="{BB962C8B-B14F-4D97-AF65-F5344CB8AC3E}">
        <p14:creationId xmlns:p14="http://schemas.microsoft.com/office/powerpoint/2010/main" val="1916013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9CA5F8-4521-BB9F-5011-5958B94173F5}"/>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0C9AFB-FA7E-F041-8528-C783D148A96F}"/>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a:solidFill>
                  <a:schemeClr val="tx1"/>
                </a:solidFill>
                <a:latin typeface="+mj-lt"/>
                <a:ea typeface="+mj-ea"/>
                <a:cs typeface="+mj-cs"/>
              </a:rPr>
              <a:t>Types of Arguments</a:t>
            </a:r>
          </a:p>
        </p:txBody>
      </p:sp>
      <p:sp>
        <p:nvSpPr>
          <p:cNvPr id="3" name="Content Placeholder 2">
            <a:extLst>
              <a:ext uri="{FF2B5EF4-FFF2-40B4-BE49-F238E27FC236}">
                <a16:creationId xmlns:a16="http://schemas.microsoft.com/office/drawing/2014/main" id="{CDB06DED-BB68-68B5-A098-CF2714F552CD}"/>
              </a:ext>
            </a:extLst>
          </p:cNvPr>
          <p:cNvSpPr>
            <a:spLocks noGrp="1"/>
          </p:cNvSpPr>
          <p:nvPr>
            <p:ph idx="1"/>
          </p:nvPr>
        </p:nvSpPr>
        <p:spPr>
          <a:xfrm>
            <a:off x="638881" y="2419141"/>
            <a:ext cx="10909643" cy="552659"/>
          </a:xfrm>
        </p:spPr>
        <p:txBody>
          <a:bodyPr vert="horz" lIns="91440" tIns="45720" rIns="91440" bIns="45720" rtlCol="0" anchor="t">
            <a:normAutofit/>
          </a:bodyPr>
          <a:lstStyle/>
          <a:p>
            <a:pPr marL="0" indent="0" algn="ctr">
              <a:buNone/>
            </a:pPr>
            <a:r>
              <a:rPr lang="en-US" sz="2200" kern="1200">
                <a:solidFill>
                  <a:schemeClr val="tx1"/>
                </a:solidFill>
                <a:latin typeface="+mn-lt"/>
                <a:ea typeface="+mn-ea"/>
                <a:cs typeface="+mn-cs"/>
              </a:rPr>
              <a:t>Keyword Arguments: Passed with the parameter name, allowing you to specify the order.</a:t>
            </a:r>
          </a:p>
        </p:txBody>
      </p:sp>
      <p:sp>
        <p:nvSpPr>
          <p:cNvPr id="2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5BD6C2-0EAD-57EE-D4CA-B63C3C49EF70}"/>
              </a:ext>
            </a:extLst>
          </p:cNvPr>
          <p:cNvPicPr>
            <a:picLocks noChangeAspect="1"/>
          </p:cNvPicPr>
          <p:nvPr/>
        </p:nvPicPr>
        <p:blipFill>
          <a:blip r:embed="rId3"/>
          <a:stretch>
            <a:fillRect/>
          </a:stretch>
        </p:blipFill>
        <p:spPr>
          <a:xfrm>
            <a:off x="320040" y="3708414"/>
            <a:ext cx="11548872" cy="1934436"/>
          </a:xfrm>
          <a:prstGeom prst="rect">
            <a:avLst/>
          </a:prstGeom>
        </p:spPr>
      </p:pic>
    </p:spTree>
    <p:extLst>
      <p:ext uri="{BB962C8B-B14F-4D97-AF65-F5344CB8AC3E}">
        <p14:creationId xmlns:p14="http://schemas.microsoft.com/office/powerpoint/2010/main" val="1554544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25185F-2B6C-B6ED-7762-9CF8C7188E15}"/>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635CB-C1BB-1D5E-6B1C-EC10A543F33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latin typeface="+mj-lt"/>
                <a:ea typeface="+mj-ea"/>
                <a:cs typeface="+mj-cs"/>
              </a:rPr>
              <a:t>Types of Arguments</a:t>
            </a:r>
          </a:p>
        </p:txBody>
      </p:sp>
      <p:sp>
        <p:nvSpPr>
          <p:cNvPr id="4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29A215-2E41-55A6-BE99-D64A5D7A8F63}"/>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GB" sz="2200" kern="1200">
                <a:latin typeface="+mn-lt"/>
                <a:ea typeface="+mn-ea"/>
                <a:cs typeface="+mn-cs"/>
              </a:rPr>
              <a:t>Default Arguments: Provide a default value for a parameter. If the argument is not provided in the function call, the default value is used.</a:t>
            </a:r>
            <a:endParaRPr lang="en-US" sz="2200" kern="1200">
              <a:latin typeface="+mn-lt"/>
              <a:ea typeface="+mn-ea"/>
              <a:cs typeface="+mn-cs"/>
            </a:endParaRPr>
          </a:p>
        </p:txBody>
      </p:sp>
      <p:pic>
        <p:nvPicPr>
          <p:cNvPr id="6" name="Picture 5">
            <a:extLst>
              <a:ext uri="{FF2B5EF4-FFF2-40B4-BE49-F238E27FC236}">
                <a16:creationId xmlns:a16="http://schemas.microsoft.com/office/drawing/2014/main" id="{6F65B90A-6747-8310-3AFA-38A8E6DEB21C}"/>
              </a:ext>
            </a:extLst>
          </p:cNvPr>
          <p:cNvPicPr>
            <a:picLocks noChangeAspect="1"/>
          </p:cNvPicPr>
          <p:nvPr/>
        </p:nvPicPr>
        <p:blipFill>
          <a:blip r:embed="rId3"/>
          <a:stretch>
            <a:fillRect/>
          </a:stretch>
        </p:blipFill>
        <p:spPr>
          <a:xfrm>
            <a:off x="630936" y="2591980"/>
            <a:ext cx="10917936" cy="3357264"/>
          </a:xfrm>
          <a:prstGeom prst="rect">
            <a:avLst/>
          </a:prstGeom>
        </p:spPr>
      </p:pic>
    </p:spTree>
    <p:extLst>
      <p:ext uri="{BB962C8B-B14F-4D97-AF65-F5344CB8AC3E}">
        <p14:creationId xmlns:p14="http://schemas.microsoft.com/office/powerpoint/2010/main" val="481641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AC8C60-45CE-6676-8D98-5ACF96F21A2E}"/>
            </a:ext>
          </a:extLst>
        </p:cNvPr>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B6783B-1F6B-9898-9AA9-0A98B0394C8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Types of Arguments</a:t>
            </a:r>
          </a:p>
        </p:txBody>
      </p:sp>
      <p:sp>
        <p:nvSpPr>
          <p:cNvPr id="52" name="Rectangle 5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4" name="Rectangle 5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229C885-FD41-7F90-4DAA-D3A456093D85}"/>
              </a:ext>
            </a:extLst>
          </p:cNvPr>
          <p:cNvSpPr>
            <a:spLocks noGrp="1"/>
          </p:cNvSpPr>
          <p:nvPr>
            <p:ph idx="1"/>
          </p:nvPr>
        </p:nvSpPr>
        <p:spPr>
          <a:xfrm>
            <a:off x="5351164" y="586822"/>
            <a:ext cx="6002636" cy="1645920"/>
          </a:xfrm>
        </p:spPr>
        <p:txBody>
          <a:bodyPr vert="horz" lIns="91440" tIns="45720" rIns="91440" bIns="45720" rtlCol="0" anchor="ctr">
            <a:normAutofit/>
          </a:bodyPr>
          <a:lstStyle/>
          <a:p>
            <a:pPr marL="0" indent="0">
              <a:buNone/>
            </a:pPr>
            <a:r>
              <a:rPr lang="en-GB" sz="1800" kern="1200">
                <a:latin typeface="+mn-lt"/>
                <a:ea typeface="+mn-ea"/>
                <a:cs typeface="+mn-cs"/>
              </a:rPr>
              <a:t>Variable-Length Arguments:</a:t>
            </a:r>
          </a:p>
          <a:p>
            <a:pPr marL="0" indent="0">
              <a:buNone/>
            </a:pPr>
            <a:r>
              <a:rPr lang="en-GB" sz="1800" kern="1200">
                <a:latin typeface="+mn-lt"/>
                <a:ea typeface="+mn-ea"/>
                <a:cs typeface="+mn-cs"/>
              </a:rPr>
              <a:t>*args:  Passes a variable number of positional arguments as a tuple.</a:t>
            </a:r>
          </a:p>
          <a:p>
            <a:pPr marL="0" indent="0">
              <a:buNone/>
            </a:pPr>
            <a:r>
              <a:rPr lang="en-GB" sz="1800" kern="1200">
                <a:latin typeface="+mn-lt"/>
                <a:ea typeface="+mn-ea"/>
                <a:cs typeface="+mn-cs"/>
              </a:rPr>
              <a:t>**kwargs: Passes a variable number of keyword arguments as a dictionary.</a:t>
            </a:r>
            <a:endParaRPr lang="en-US" sz="1800" kern="1200">
              <a:latin typeface="+mn-lt"/>
              <a:ea typeface="+mn-ea"/>
              <a:cs typeface="+mn-cs"/>
            </a:endParaRPr>
          </a:p>
        </p:txBody>
      </p:sp>
      <p:pic>
        <p:nvPicPr>
          <p:cNvPr id="7" name="Picture 6">
            <a:extLst>
              <a:ext uri="{FF2B5EF4-FFF2-40B4-BE49-F238E27FC236}">
                <a16:creationId xmlns:a16="http://schemas.microsoft.com/office/drawing/2014/main" id="{27CF5FE0-FAE9-8CD0-557A-5DC588FC045B}"/>
              </a:ext>
            </a:extLst>
          </p:cNvPr>
          <p:cNvPicPr>
            <a:picLocks noChangeAspect="1"/>
          </p:cNvPicPr>
          <p:nvPr/>
        </p:nvPicPr>
        <p:blipFill>
          <a:blip r:embed="rId3"/>
          <a:stretch>
            <a:fillRect/>
          </a:stretch>
        </p:blipFill>
        <p:spPr>
          <a:xfrm>
            <a:off x="1839129" y="2734056"/>
            <a:ext cx="8602133" cy="3483864"/>
          </a:xfrm>
          <a:prstGeom prst="rect">
            <a:avLst/>
          </a:prstGeom>
        </p:spPr>
      </p:pic>
    </p:spTree>
    <p:extLst>
      <p:ext uri="{BB962C8B-B14F-4D97-AF65-F5344CB8AC3E}">
        <p14:creationId xmlns:p14="http://schemas.microsoft.com/office/powerpoint/2010/main" val="2375751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00E4ED-1754-2964-0AD9-91CC03D059FC}"/>
              </a:ext>
            </a:extLst>
          </p:cNvPr>
          <p:cNvSpPr>
            <a:spLocks noGrp="1"/>
          </p:cNvSpPr>
          <p:nvPr>
            <p:ph type="title"/>
          </p:nvPr>
        </p:nvSpPr>
        <p:spPr>
          <a:xfrm>
            <a:off x="1046746" y="586822"/>
            <a:ext cx="3560252" cy="1645920"/>
          </a:xfrm>
        </p:spPr>
        <p:txBody>
          <a:bodyPr>
            <a:normAutofit/>
          </a:bodyPr>
          <a:lstStyle/>
          <a:p>
            <a:r>
              <a:rPr lang="en-GB" sz="3200"/>
              <a:t>Return Values in functions</a:t>
            </a:r>
            <a:endParaRPr lang="en-PK"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D2F199F-7CDF-97A8-1BD3-742C6C82B87D}"/>
              </a:ext>
            </a:extLst>
          </p:cNvPr>
          <p:cNvSpPr>
            <a:spLocks noGrp="1"/>
          </p:cNvSpPr>
          <p:nvPr>
            <p:ph idx="1"/>
          </p:nvPr>
        </p:nvSpPr>
        <p:spPr>
          <a:xfrm>
            <a:off x="5351164" y="586822"/>
            <a:ext cx="6002636" cy="1645920"/>
          </a:xfrm>
        </p:spPr>
        <p:txBody>
          <a:bodyPr anchor="ctr">
            <a:normAutofit/>
          </a:bodyPr>
          <a:lstStyle/>
          <a:p>
            <a:r>
              <a:rPr lang="en-GB" sz="1800" dirty="0"/>
              <a:t>Functions can return a value using the return statement.</a:t>
            </a:r>
          </a:p>
          <a:p>
            <a:r>
              <a:rPr lang="en-GB" sz="1800" dirty="0"/>
              <a:t>If no return statement is present, the function returns None.</a:t>
            </a:r>
          </a:p>
          <a:p>
            <a:r>
              <a:rPr lang="en-GB" sz="1800" dirty="0"/>
              <a:t>A function can return any data type, including complex data structures like lists, tuples, and dictionaries.</a:t>
            </a:r>
            <a:endParaRPr lang="en-PK" sz="1800" dirty="0"/>
          </a:p>
        </p:txBody>
      </p:sp>
      <p:pic>
        <p:nvPicPr>
          <p:cNvPr id="6" name="Picture 5">
            <a:extLst>
              <a:ext uri="{FF2B5EF4-FFF2-40B4-BE49-F238E27FC236}">
                <a16:creationId xmlns:a16="http://schemas.microsoft.com/office/drawing/2014/main" id="{0AA6957D-B62F-9B2D-2E3E-796D1F4AABE6}"/>
              </a:ext>
            </a:extLst>
          </p:cNvPr>
          <p:cNvPicPr>
            <a:picLocks noChangeAspect="1"/>
          </p:cNvPicPr>
          <p:nvPr/>
        </p:nvPicPr>
        <p:blipFill>
          <a:blip r:embed="rId2"/>
          <a:stretch>
            <a:fillRect/>
          </a:stretch>
        </p:blipFill>
        <p:spPr>
          <a:xfrm>
            <a:off x="901299" y="2734056"/>
            <a:ext cx="10477793" cy="3483864"/>
          </a:xfrm>
          <a:prstGeom prst="rect">
            <a:avLst/>
          </a:prstGeom>
        </p:spPr>
      </p:pic>
    </p:spTree>
    <p:extLst>
      <p:ext uri="{BB962C8B-B14F-4D97-AF65-F5344CB8AC3E}">
        <p14:creationId xmlns:p14="http://schemas.microsoft.com/office/powerpoint/2010/main" val="1848245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281867-6C99-F0BF-FE0F-89AC7BFE916D}"/>
              </a:ext>
            </a:extLst>
          </p:cNvPr>
          <p:cNvSpPr>
            <a:spLocks noGrp="1"/>
          </p:cNvSpPr>
          <p:nvPr>
            <p:ph type="title"/>
          </p:nvPr>
        </p:nvSpPr>
        <p:spPr>
          <a:xfrm>
            <a:off x="1046746" y="586822"/>
            <a:ext cx="3560252" cy="1645920"/>
          </a:xfrm>
        </p:spPr>
        <p:txBody>
          <a:bodyPr>
            <a:normAutofit/>
          </a:bodyPr>
          <a:lstStyle/>
          <a:p>
            <a:r>
              <a:rPr lang="en-GB" sz="3200"/>
              <a:t>Scope of Function </a:t>
            </a:r>
            <a:endParaRPr lang="en-PK"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6095208-1430-6615-50AC-929CE9542449}"/>
              </a:ext>
            </a:extLst>
          </p:cNvPr>
          <p:cNvSpPr>
            <a:spLocks noGrp="1"/>
          </p:cNvSpPr>
          <p:nvPr>
            <p:ph idx="1"/>
          </p:nvPr>
        </p:nvSpPr>
        <p:spPr>
          <a:xfrm>
            <a:off x="5351164" y="586822"/>
            <a:ext cx="6002636" cy="1645920"/>
          </a:xfrm>
        </p:spPr>
        <p:txBody>
          <a:bodyPr anchor="ctr">
            <a:normAutofit/>
          </a:bodyPr>
          <a:lstStyle/>
          <a:p>
            <a:r>
              <a:rPr lang="en-GB" sz="1500"/>
              <a:t>Local Variables: Declared inside a function and are only accessible within that function.</a:t>
            </a:r>
          </a:p>
          <a:p>
            <a:r>
              <a:rPr lang="en-GB" sz="1500"/>
              <a:t>Global Variables: Declared outside any function and are accessible from anywhere in the code.</a:t>
            </a:r>
          </a:p>
          <a:p>
            <a:r>
              <a:rPr lang="en-GB" sz="1500"/>
              <a:t>It's generally recommended to minimize the use of global variables to avoid unintended side effects and improve code modularity.</a:t>
            </a:r>
            <a:endParaRPr lang="en-PK" sz="1500"/>
          </a:p>
        </p:txBody>
      </p:sp>
      <p:pic>
        <p:nvPicPr>
          <p:cNvPr id="6" name="Picture 5">
            <a:extLst>
              <a:ext uri="{FF2B5EF4-FFF2-40B4-BE49-F238E27FC236}">
                <a16:creationId xmlns:a16="http://schemas.microsoft.com/office/drawing/2014/main" id="{3AD3133F-8680-0EA0-6C62-240367491A3C}"/>
              </a:ext>
            </a:extLst>
          </p:cNvPr>
          <p:cNvPicPr>
            <a:picLocks noChangeAspect="1"/>
          </p:cNvPicPr>
          <p:nvPr/>
        </p:nvPicPr>
        <p:blipFill>
          <a:blip r:embed="rId2"/>
          <a:stretch>
            <a:fillRect/>
          </a:stretch>
        </p:blipFill>
        <p:spPr>
          <a:xfrm>
            <a:off x="2585232" y="2734056"/>
            <a:ext cx="7109927" cy="3483864"/>
          </a:xfrm>
          <a:prstGeom prst="rect">
            <a:avLst/>
          </a:prstGeom>
        </p:spPr>
      </p:pic>
    </p:spTree>
    <p:extLst>
      <p:ext uri="{BB962C8B-B14F-4D97-AF65-F5344CB8AC3E}">
        <p14:creationId xmlns:p14="http://schemas.microsoft.com/office/powerpoint/2010/main" val="373143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C57CA9-7A60-190E-AC23-5100FD876E94}"/>
              </a:ext>
            </a:extLst>
          </p:cNvPr>
          <p:cNvSpPr>
            <a:spLocks noGrp="1"/>
          </p:cNvSpPr>
          <p:nvPr>
            <p:ph type="title"/>
          </p:nvPr>
        </p:nvSpPr>
        <p:spPr>
          <a:xfrm>
            <a:off x="1046746" y="586822"/>
            <a:ext cx="3560252" cy="1645920"/>
          </a:xfrm>
        </p:spPr>
        <p:txBody>
          <a:bodyPr>
            <a:normAutofit/>
          </a:bodyPr>
          <a:lstStyle/>
          <a:p>
            <a:r>
              <a:rPr lang="en-GB" sz="3200"/>
              <a:t>Nested Functions (Inner Functions)</a:t>
            </a:r>
            <a:endParaRPr lang="en-PK"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60290AD-B005-A8CF-8AA5-793BC9517266}"/>
              </a:ext>
            </a:extLst>
          </p:cNvPr>
          <p:cNvSpPr>
            <a:spLocks noGrp="1"/>
          </p:cNvSpPr>
          <p:nvPr>
            <p:ph idx="1"/>
          </p:nvPr>
        </p:nvSpPr>
        <p:spPr>
          <a:xfrm>
            <a:off x="5351164" y="586822"/>
            <a:ext cx="6002636" cy="1645920"/>
          </a:xfrm>
        </p:spPr>
        <p:txBody>
          <a:bodyPr anchor="ctr">
            <a:normAutofit/>
          </a:bodyPr>
          <a:lstStyle/>
          <a:p>
            <a:r>
              <a:rPr lang="en-GB" sz="1800" dirty="0"/>
              <a:t>A function defined inside another function is called a nested function or an inner function.</a:t>
            </a:r>
          </a:p>
          <a:p>
            <a:r>
              <a:rPr lang="en-GB" sz="1800" dirty="0"/>
              <a:t>Inner functions can access variables from the enclosing function's scope (closure).</a:t>
            </a:r>
            <a:endParaRPr lang="en-PK" sz="1800" dirty="0"/>
          </a:p>
        </p:txBody>
      </p:sp>
      <p:pic>
        <p:nvPicPr>
          <p:cNvPr id="6" name="Picture 5">
            <a:extLst>
              <a:ext uri="{FF2B5EF4-FFF2-40B4-BE49-F238E27FC236}">
                <a16:creationId xmlns:a16="http://schemas.microsoft.com/office/drawing/2014/main" id="{C802C602-3142-6500-8484-4A8AF9AE014C}"/>
              </a:ext>
            </a:extLst>
          </p:cNvPr>
          <p:cNvPicPr>
            <a:picLocks noChangeAspect="1"/>
          </p:cNvPicPr>
          <p:nvPr/>
        </p:nvPicPr>
        <p:blipFill>
          <a:blip r:embed="rId2"/>
          <a:stretch>
            <a:fillRect/>
          </a:stretch>
        </p:blipFill>
        <p:spPr>
          <a:xfrm>
            <a:off x="1495043" y="2734056"/>
            <a:ext cx="9290305" cy="3483864"/>
          </a:xfrm>
          <a:prstGeom prst="rect">
            <a:avLst/>
          </a:prstGeom>
        </p:spPr>
      </p:pic>
    </p:spTree>
    <p:extLst>
      <p:ext uri="{BB962C8B-B14F-4D97-AF65-F5344CB8AC3E}">
        <p14:creationId xmlns:p14="http://schemas.microsoft.com/office/powerpoint/2010/main" val="1750179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FB9E45-7481-C39D-C647-04574E6E072D}"/>
              </a:ext>
            </a:extLst>
          </p:cNvPr>
          <p:cNvSpPr>
            <a:spLocks noGrp="1"/>
          </p:cNvSpPr>
          <p:nvPr>
            <p:ph type="title"/>
          </p:nvPr>
        </p:nvSpPr>
        <p:spPr>
          <a:xfrm>
            <a:off x="1046746" y="586822"/>
            <a:ext cx="3560252" cy="1645920"/>
          </a:xfrm>
        </p:spPr>
        <p:txBody>
          <a:bodyPr>
            <a:normAutofit/>
          </a:bodyPr>
          <a:lstStyle/>
          <a:p>
            <a:r>
              <a:rPr lang="en-GB" sz="3200"/>
              <a:t>Lambda Functions (Anonymous Functions)</a:t>
            </a:r>
            <a:endParaRPr lang="en-PK"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473CB92-1A03-EBCB-8E08-81D2220F331A}"/>
              </a:ext>
            </a:extLst>
          </p:cNvPr>
          <p:cNvSpPr>
            <a:spLocks noGrp="1"/>
          </p:cNvSpPr>
          <p:nvPr>
            <p:ph idx="1"/>
          </p:nvPr>
        </p:nvSpPr>
        <p:spPr>
          <a:xfrm>
            <a:off x="5351164" y="586822"/>
            <a:ext cx="6002636" cy="1645920"/>
          </a:xfrm>
        </p:spPr>
        <p:txBody>
          <a:bodyPr anchor="ctr">
            <a:normAutofit/>
          </a:bodyPr>
          <a:lstStyle/>
          <a:p>
            <a:r>
              <a:rPr lang="en-GB" sz="1800"/>
              <a:t>Small, single-expression functions without a name.</a:t>
            </a:r>
          </a:p>
          <a:p>
            <a:r>
              <a:rPr lang="en-GB" sz="1800"/>
              <a:t>Defined using the lambda keyword.</a:t>
            </a:r>
          </a:p>
          <a:p>
            <a:r>
              <a:rPr lang="en-GB" sz="1800"/>
              <a:t>Often used for short, simple operations.</a:t>
            </a:r>
            <a:endParaRPr lang="en-PK" sz="1800"/>
          </a:p>
        </p:txBody>
      </p:sp>
      <p:pic>
        <p:nvPicPr>
          <p:cNvPr id="6" name="Picture 5">
            <a:extLst>
              <a:ext uri="{FF2B5EF4-FFF2-40B4-BE49-F238E27FC236}">
                <a16:creationId xmlns:a16="http://schemas.microsoft.com/office/drawing/2014/main" id="{03AD0362-6283-2493-1B90-70367FE764D4}"/>
              </a:ext>
            </a:extLst>
          </p:cNvPr>
          <p:cNvPicPr>
            <a:picLocks noChangeAspect="1"/>
          </p:cNvPicPr>
          <p:nvPr/>
        </p:nvPicPr>
        <p:blipFill>
          <a:blip r:embed="rId2"/>
          <a:stretch>
            <a:fillRect/>
          </a:stretch>
        </p:blipFill>
        <p:spPr>
          <a:xfrm>
            <a:off x="557784" y="2773352"/>
            <a:ext cx="11164824" cy="3405271"/>
          </a:xfrm>
          <a:prstGeom prst="rect">
            <a:avLst/>
          </a:prstGeom>
        </p:spPr>
      </p:pic>
    </p:spTree>
    <p:extLst>
      <p:ext uri="{BB962C8B-B14F-4D97-AF65-F5344CB8AC3E}">
        <p14:creationId xmlns:p14="http://schemas.microsoft.com/office/powerpoint/2010/main" val="364458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2BBA8B-3C87-8948-C7C3-C0199A63EBBB}"/>
              </a:ext>
            </a:extLst>
          </p:cNvPr>
          <p:cNvSpPr>
            <a:spLocks noGrp="1"/>
          </p:cNvSpPr>
          <p:nvPr>
            <p:ph type="title"/>
          </p:nvPr>
        </p:nvSpPr>
        <p:spPr>
          <a:xfrm>
            <a:off x="1046746" y="586822"/>
            <a:ext cx="3560252" cy="1645920"/>
          </a:xfrm>
        </p:spPr>
        <p:txBody>
          <a:bodyPr>
            <a:normAutofit/>
          </a:bodyPr>
          <a:lstStyle/>
          <a:p>
            <a:r>
              <a:rPr lang="en-GB" sz="3200"/>
              <a:t>Recursive Functions</a:t>
            </a:r>
            <a:endParaRPr lang="en-PK"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B1A7D71-7E39-A14D-940B-752C3B3ADAE2}"/>
              </a:ext>
            </a:extLst>
          </p:cNvPr>
          <p:cNvSpPr>
            <a:spLocks noGrp="1"/>
          </p:cNvSpPr>
          <p:nvPr>
            <p:ph idx="1"/>
          </p:nvPr>
        </p:nvSpPr>
        <p:spPr>
          <a:xfrm>
            <a:off x="5351164" y="586822"/>
            <a:ext cx="6002636" cy="1645920"/>
          </a:xfrm>
        </p:spPr>
        <p:txBody>
          <a:bodyPr anchor="ctr">
            <a:normAutofit/>
          </a:bodyPr>
          <a:lstStyle/>
          <a:p>
            <a:r>
              <a:rPr lang="en-GB" sz="1800"/>
              <a:t>A function that calls itself.</a:t>
            </a:r>
          </a:p>
          <a:p>
            <a:r>
              <a:rPr lang="en-GB" sz="1800"/>
              <a:t>Useful for problems that can be broken down into smaller, self-similar subproblems.</a:t>
            </a:r>
          </a:p>
          <a:p>
            <a:r>
              <a:rPr lang="en-GB" sz="1800"/>
              <a:t>Important to have a base case to prevent infinite recursion.</a:t>
            </a:r>
            <a:endParaRPr lang="en-PK" sz="1800"/>
          </a:p>
        </p:txBody>
      </p:sp>
      <p:pic>
        <p:nvPicPr>
          <p:cNvPr id="6" name="Picture 5">
            <a:extLst>
              <a:ext uri="{FF2B5EF4-FFF2-40B4-BE49-F238E27FC236}">
                <a16:creationId xmlns:a16="http://schemas.microsoft.com/office/drawing/2014/main" id="{A93A0D23-72A0-9D86-3AB1-E10629FCE9CF}"/>
              </a:ext>
            </a:extLst>
          </p:cNvPr>
          <p:cNvPicPr>
            <a:picLocks noChangeAspect="1"/>
          </p:cNvPicPr>
          <p:nvPr/>
        </p:nvPicPr>
        <p:blipFill>
          <a:blip r:embed="rId2"/>
          <a:stretch>
            <a:fillRect/>
          </a:stretch>
        </p:blipFill>
        <p:spPr>
          <a:xfrm>
            <a:off x="1615695" y="2734056"/>
            <a:ext cx="9049001" cy="3483864"/>
          </a:xfrm>
          <a:prstGeom prst="rect">
            <a:avLst/>
          </a:prstGeom>
        </p:spPr>
      </p:pic>
    </p:spTree>
    <p:extLst>
      <p:ext uri="{BB962C8B-B14F-4D97-AF65-F5344CB8AC3E}">
        <p14:creationId xmlns:p14="http://schemas.microsoft.com/office/powerpoint/2010/main" val="3804597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1E06D3-33C8-C166-5098-4BA8A0A00191}"/>
              </a:ext>
            </a:extLst>
          </p:cNvPr>
          <p:cNvSpPr>
            <a:spLocks noGrp="1"/>
          </p:cNvSpPr>
          <p:nvPr>
            <p:ph type="title"/>
          </p:nvPr>
        </p:nvSpPr>
        <p:spPr>
          <a:xfrm>
            <a:off x="1046746" y="586822"/>
            <a:ext cx="3560252" cy="1645920"/>
          </a:xfrm>
        </p:spPr>
        <p:txBody>
          <a:bodyPr>
            <a:normAutofit/>
          </a:bodyPr>
          <a:lstStyle/>
          <a:p>
            <a:r>
              <a:rPr lang="en-GB" sz="3200"/>
              <a:t>Built-in Functions</a:t>
            </a:r>
            <a:endParaRPr lang="en-PK"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0FA8997-4BE3-A36C-DCD0-79B783D10D6A}"/>
              </a:ext>
            </a:extLst>
          </p:cNvPr>
          <p:cNvSpPr>
            <a:spLocks noGrp="1"/>
          </p:cNvSpPr>
          <p:nvPr>
            <p:ph idx="1"/>
          </p:nvPr>
        </p:nvSpPr>
        <p:spPr>
          <a:xfrm>
            <a:off x="5351164" y="586822"/>
            <a:ext cx="6002636" cy="1645920"/>
          </a:xfrm>
        </p:spPr>
        <p:txBody>
          <a:bodyPr anchor="ctr">
            <a:normAutofit/>
          </a:bodyPr>
          <a:lstStyle/>
          <a:p>
            <a:r>
              <a:rPr lang="en-GB" sz="1800"/>
              <a:t>Python provides many built-in functions that are always available (e.g., print(), len(), max(), min(), sum(), range()).</a:t>
            </a:r>
            <a:endParaRPr lang="en-PK" sz="1800"/>
          </a:p>
        </p:txBody>
      </p:sp>
      <p:pic>
        <p:nvPicPr>
          <p:cNvPr id="6" name="Picture 5">
            <a:extLst>
              <a:ext uri="{FF2B5EF4-FFF2-40B4-BE49-F238E27FC236}">
                <a16:creationId xmlns:a16="http://schemas.microsoft.com/office/drawing/2014/main" id="{B302FA1D-2E09-0FCF-7796-A67F5D45F929}"/>
              </a:ext>
            </a:extLst>
          </p:cNvPr>
          <p:cNvPicPr>
            <a:picLocks noChangeAspect="1"/>
          </p:cNvPicPr>
          <p:nvPr/>
        </p:nvPicPr>
        <p:blipFill>
          <a:blip r:embed="rId2"/>
          <a:stretch>
            <a:fillRect/>
          </a:stretch>
        </p:blipFill>
        <p:spPr>
          <a:xfrm>
            <a:off x="557784" y="3080384"/>
            <a:ext cx="11164824" cy="2791207"/>
          </a:xfrm>
          <a:prstGeom prst="rect">
            <a:avLst/>
          </a:prstGeom>
        </p:spPr>
      </p:pic>
    </p:spTree>
    <p:extLst>
      <p:ext uri="{BB962C8B-B14F-4D97-AF65-F5344CB8AC3E}">
        <p14:creationId xmlns:p14="http://schemas.microsoft.com/office/powerpoint/2010/main" val="415810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24C5-708D-E46D-23C8-65773F07CBAE}"/>
              </a:ext>
            </a:extLst>
          </p:cNvPr>
          <p:cNvSpPr>
            <a:spLocks noGrp="1"/>
          </p:cNvSpPr>
          <p:nvPr>
            <p:ph type="title"/>
          </p:nvPr>
        </p:nvSpPr>
        <p:spPr/>
        <p:txBody>
          <a:bodyPr/>
          <a:lstStyle/>
          <a:p>
            <a:r>
              <a:rPr lang="en-GB"/>
              <a:t>DOWNLOAD PYTHON</a:t>
            </a:r>
            <a:endParaRPr lang="en-PK"/>
          </a:p>
        </p:txBody>
      </p:sp>
      <p:sp>
        <p:nvSpPr>
          <p:cNvPr id="3" name="Footer Placeholder 2">
            <a:extLst>
              <a:ext uri="{FF2B5EF4-FFF2-40B4-BE49-F238E27FC236}">
                <a16:creationId xmlns:a16="http://schemas.microsoft.com/office/drawing/2014/main" id="{06BD1935-6EAB-1BC4-743F-CFF9CB64A501}"/>
              </a:ext>
            </a:extLst>
          </p:cNvPr>
          <p:cNvSpPr>
            <a:spLocks noGrp="1"/>
          </p:cNvSpPr>
          <p:nvPr>
            <p:ph type="ftr" sz="quarter" idx="10"/>
          </p:nvPr>
        </p:nvSpPr>
        <p:spPr/>
        <p:txBody>
          <a:bodyPr/>
          <a:lstStyle/>
          <a:p>
            <a:r>
              <a:rPr lang="en-ID"/>
              <a:t>INSTALLING PYTHON ON WINDOWS</a:t>
            </a:r>
            <a:endParaRPr lang="en-ID" dirty="0"/>
          </a:p>
        </p:txBody>
      </p:sp>
      <p:sp>
        <p:nvSpPr>
          <p:cNvPr id="4" name="Slide Number Placeholder 3">
            <a:extLst>
              <a:ext uri="{FF2B5EF4-FFF2-40B4-BE49-F238E27FC236}">
                <a16:creationId xmlns:a16="http://schemas.microsoft.com/office/drawing/2014/main" id="{AD7FD804-0E06-E943-3054-84E461A11339}"/>
              </a:ext>
            </a:extLst>
          </p:cNvPr>
          <p:cNvSpPr>
            <a:spLocks noGrp="1"/>
          </p:cNvSpPr>
          <p:nvPr>
            <p:ph type="sldNum" sz="quarter" idx="11"/>
          </p:nvPr>
        </p:nvSpPr>
        <p:spPr/>
        <p:txBody>
          <a:bodyPr/>
          <a:lstStyle/>
          <a:p>
            <a:fld id="{CF6F24BE-8BEB-403A-BDCC-38E201D0662D}" type="slidenum">
              <a:rPr lang="en-ID" smtClean="0"/>
              <a:pPr/>
              <a:t>6</a:t>
            </a:fld>
            <a:endParaRPr lang="en-ID"/>
          </a:p>
        </p:txBody>
      </p:sp>
      <p:pic>
        <p:nvPicPr>
          <p:cNvPr id="11" name="Picture Placeholder 10">
            <a:extLst>
              <a:ext uri="{FF2B5EF4-FFF2-40B4-BE49-F238E27FC236}">
                <a16:creationId xmlns:a16="http://schemas.microsoft.com/office/drawing/2014/main" id="{668505BC-F747-6621-576B-0D2923607187}"/>
              </a:ext>
            </a:extLst>
          </p:cNvPr>
          <p:cNvPicPr>
            <a:picLocks noGrp="1" noChangeAspect="1"/>
          </p:cNvPicPr>
          <p:nvPr>
            <p:ph type="pic" sz="quarter" idx="12"/>
          </p:nvPr>
        </p:nvPicPr>
        <p:blipFill>
          <a:blip r:embed="rId2"/>
          <a:srcRect l="17265" r="17265"/>
          <a:stretch>
            <a:fillRect/>
          </a:stretch>
        </p:blipFill>
        <p:spPr/>
      </p:pic>
      <p:sp>
        <p:nvSpPr>
          <p:cNvPr id="6" name="Text Placeholder 5">
            <a:extLst>
              <a:ext uri="{FF2B5EF4-FFF2-40B4-BE49-F238E27FC236}">
                <a16:creationId xmlns:a16="http://schemas.microsoft.com/office/drawing/2014/main" id="{21C7C52C-3C43-ED34-A6D9-93CD4A1336A4}"/>
              </a:ext>
            </a:extLst>
          </p:cNvPr>
          <p:cNvSpPr>
            <a:spLocks noGrp="1"/>
          </p:cNvSpPr>
          <p:nvPr>
            <p:ph type="body" sz="quarter" idx="19"/>
          </p:nvPr>
        </p:nvSpPr>
        <p:spPr/>
        <p:txBody>
          <a:bodyPr/>
          <a:lstStyle/>
          <a:p>
            <a:r>
              <a:rPr lang="en-GB" dirty="0"/>
              <a:t>Visit python.org to access the official Python download page where you can find all available versions.</a:t>
            </a:r>
          </a:p>
          <a:p>
            <a:endParaRPr lang="en-PK" dirty="0"/>
          </a:p>
        </p:txBody>
      </p:sp>
      <p:sp>
        <p:nvSpPr>
          <p:cNvPr id="7" name="Text Placeholder 6">
            <a:extLst>
              <a:ext uri="{FF2B5EF4-FFF2-40B4-BE49-F238E27FC236}">
                <a16:creationId xmlns:a16="http://schemas.microsoft.com/office/drawing/2014/main" id="{D79D92BE-8ADD-3787-D71F-33FC13D04E2B}"/>
              </a:ext>
            </a:extLst>
          </p:cNvPr>
          <p:cNvSpPr>
            <a:spLocks noGrp="1"/>
          </p:cNvSpPr>
          <p:nvPr>
            <p:ph type="body" sz="quarter" idx="20"/>
          </p:nvPr>
        </p:nvSpPr>
        <p:spPr/>
        <p:txBody>
          <a:bodyPr/>
          <a:lstStyle/>
          <a:p>
            <a:r>
              <a:rPr lang="en-GB"/>
              <a:t>OFFICIAL WEBSITE</a:t>
            </a:r>
            <a:endParaRPr lang="en-PK"/>
          </a:p>
        </p:txBody>
      </p:sp>
      <p:sp>
        <p:nvSpPr>
          <p:cNvPr id="8" name="Text Placeholder 7">
            <a:extLst>
              <a:ext uri="{FF2B5EF4-FFF2-40B4-BE49-F238E27FC236}">
                <a16:creationId xmlns:a16="http://schemas.microsoft.com/office/drawing/2014/main" id="{B7F11FD6-E095-5B3D-56A7-588CBBC734B3}"/>
              </a:ext>
            </a:extLst>
          </p:cNvPr>
          <p:cNvSpPr>
            <a:spLocks noGrp="1"/>
          </p:cNvSpPr>
          <p:nvPr>
            <p:ph type="body" sz="quarter" idx="21"/>
          </p:nvPr>
        </p:nvSpPr>
        <p:spPr/>
        <p:txBody>
          <a:bodyPr/>
          <a:lstStyle/>
          <a:p>
            <a:r>
              <a:rPr lang="en-GB"/>
              <a:t>Choose between Python 3.x and 2.x versions; 3.x is recommended due to ongoing support.</a:t>
            </a:r>
            <a:endParaRPr lang="en-PK"/>
          </a:p>
        </p:txBody>
      </p:sp>
      <p:sp>
        <p:nvSpPr>
          <p:cNvPr id="9" name="Text Placeholder 8">
            <a:extLst>
              <a:ext uri="{FF2B5EF4-FFF2-40B4-BE49-F238E27FC236}">
                <a16:creationId xmlns:a16="http://schemas.microsoft.com/office/drawing/2014/main" id="{64A8AA80-69AA-CCEA-C0E6-8969AC287C2A}"/>
              </a:ext>
            </a:extLst>
          </p:cNvPr>
          <p:cNvSpPr>
            <a:spLocks noGrp="1"/>
          </p:cNvSpPr>
          <p:nvPr>
            <p:ph type="body" sz="quarter" idx="22"/>
          </p:nvPr>
        </p:nvSpPr>
        <p:spPr/>
        <p:txBody>
          <a:bodyPr/>
          <a:lstStyle/>
          <a:p>
            <a:r>
              <a:rPr lang="en-GB"/>
              <a:t>VERSION DETAILS</a:t>
            </a:r>
            <a:endParaRPr lang="en-PK"/>
          </a:p>
        </p:txBody>
      </p:sp>
      <p:pic>
        <p:nvPicPr>
          <p:cNvPr id="12" name="Picture Placeholder 11">
            <a:extLst>
              <a:ext uri="{FF2B5EF4-FFF2-40B4-BE49-F238E27FC236}">
                <a16:creationId xmlns:a16="http://schemas.microsoft.com/office/drawing/2014/main" id="{BAC7FF18-98E6-F1AE-D0C6-5B616FEDD0AB}"/>
              </a:ext>
            </a:extLst>
          </p:cNvPr>
          <p:cNvPicPr>
            <a:picLocks noGrp="1" noChangeAspect="1"/>
          </p:cNvPicPr>
          <p:nvPr>
            <p:ph type="pic" sz="quarter" idx="23"/>
          </p:nvPr>
        </p:nvPicPr>
        <p:blipFill>
          <a:blip r:embed="rId3"/>
          <a:srcRect t="14472" b="14472"/>
          <a:stretch>
            <a:fillRect/>
          </a:stretch>
        </p:blipFill>
        <p:spPr/>
      </p:pic>
      <p:sp>
        <p:nvSpPr>
          <p:cNvPr id="13" name="Rectangle 3">
            <a:extLst>
              <a:ext uri="{FF2B5EF4-FFF2-40B4-BE49-F238E27FC236}">
                <a16:creationId xmlns:a16="http://schemas.microsoft.com/office/drawing/2014/main" id="{B1EE5BDA-1D79-8A00-552B-A6A2026D3F9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800" b="0" i="0" u="none" strike="noStrike" cap="none" normalizeH="0" baseline="0" dirty="0">
                <a:ln>
                  <a:noFill/>
                </a:ln>
                <a:solidFill>
                  <a:schemeClr val="tx1"/>
                </a:solidFill>
                <a:effectLst/>
                <a:latin typeface="Arial" panose="020B0604020202020204" pitchFamily="34" charset="0"/>
              </a:rPr>
              <a:t>Visit the and download the latest version for Windows. </a:t>
            </a:r>
          </a:p>
        </p:txBody>
      </p:sp>
    </p:spTree>
    <p:extLst>
      <p:ext uri="{BB962C8B-B14F-4D97-AF65-F5344CB8AC3E}">
        <p14:creationId xmlns:p14="http://schemas.microsoft.com/office/powerpoint/2010/main" val="2961800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28251A-4EF4-D24D-7466-2F4D39F0D2ED}"/>
              </a:ext>
            </a:extLst>
          </p:cNvPr>
          <p:cNvSpPr>
            <a:spLocks noGrp="1"/>
          </p:cNvSpPr>
          <p:nvPr>
            <p:ph type="title"/>
          </p:nvPr>
        </p:nvSpPr>
        <p:spPr>
          <a:xfrm>
            <a:off x="841247" y="978619"/>
            <a:ext cx="3410712" cy="1106424"/>
          </a:xfrm>
        </p:spPr>
        <p:txBody>
          <a:bodyPr>
            <a:normAutofit/>
          </a:bodyPr>
          <a:lstStyle/>
          <a:p>
            <a:r>
              <a:rPr lang="en-GB" sz="2800"/>
              <a:t>Function Decorators</a:t>
            </a:r>
            <a:endParaRPr lang="en-PK" sz="2800"/>
          </a:p>
        </p:txBody>
      </p:sp>
      <p:sp>
        <p:nvSpPr>
          <p:cNvPr id="21" name="Rectangle 2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D55B9D6-B5D0-B4FB-89D1-79B3C9A3E622}"/>
              </a:ext>
            </a:extLst>
          </p:cNvPr>
          <p:cNvSpPr>
            <a:spLocks noGrp="1"/>
          </p:cNvSpPr>
          <p:nvPr>
            <p:ph idx="1"/>
          </p:nvPr>
        </p:nvSpPr>
        <p:spPr>
          <a:xfrm>
            <a:off x="841248" y="2252870"/>
            <a:ext cx="3412219" cy="3560251"/>
          </a:xfrm>
        </p:spPr>
        <p:txBody>
          <a:bodyPr>
            <a:normAutofit/>
          </a:bodyPr>
          <a:lstStyle/>
          <a:p>
            <a:r>
              <a:rPr lang="en-GB" sz="1700"/>
              <a:t>Decorators are a way to modify or extend the behavior of a function without changing its code directly.</a:t>
            </a:r>
          </a:p>
          <a:p>
            <a:r>
              <a:rPr lang="en-GB" sz="1700"/>
              <a:t>They use the @ symbol followed by the decorator name.</a:t>
            </a:r>
            <a:endParaRPr lang="en-PK" sz="1700"/>
          </a:p>
        </p:txBody>
      </p:sp>
      <p:pic>
        <p:nvPicPr>
          <p:cNvPr id="6" name="Picture 5">
            <a:extLst>
              <a:ext uri="{FF2B5EF4-FFF2-40B4-BE49-F238E27FC236}">
                <a16:creationId xmlns:a16="http://schemas.microsoft.com/office/drawing/2014/main" id="{FBA52DBB-87DD-5E4B-3B9A-A32A50449C5D}"/>
              </a:ext>
            </a:extLst>
          </p:cNvPr>
          <p:cNvPicPr>
            <a:picLocks noChangeAspect="1"/>
          </p:cNvPicPr>
          <p:nvPr/>
        </p:nvPicPr>
        <p:blipFill>
          <a:blip r:embed="rId2"/>
          <a:stretch>
            <a:fillRect/>
          </a:stretch>
        </p:blipFill>
        <p:spPr>
          <a:xfrm>
            <a:off x="5120640" y="1156991"/>
            <a:ext cx="6656832" cy="4443434"/>
          </a:xfrm>
          <a:prstGeom prst="rect">
            <a:avLst/>
          </a:prstGeom>
        </p:spPr>
      </p:pic>
    </p:spTree>
    <p:extLst>
      <p:ext uri="{BB962C8B-B14F-4D97-AF65-F5344CB8AC3E}">
        <p14:creationId xmlns:p14="http://schemas.microsoft.com/office/powerpoint/2010/main" val="871404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C4AF-6D7A-D83A-9667-BB6B09459C07}"/>
              </a:ext>
            </a:extLst>
          </p:cNvPr>
          <p:cNvSpPr>
            <a:spLocks noGrp="1"/>
          </p:cNvSpPr>
          <p:nvPr>
            <p:ph type="title"/>
          </p:nvPr>
        </p:nvSpPr>
        <p:spPr/>
        <p:txBody>
          <a:bodyPr/>
          <a:lstStyle/>
          <a:p>
            <a:r>
              <a:rPr lang="en-GB"/>
              <a:t>CLASS OVERVIEW</a:t>
            </a:r>
            <a:endParaRPr lang="en-PK"/>
          </a:p>
        </p:txBody>
      </p:sp>
      <p:sp>
        <p:nvSpPr>
          <p:cNvPr id="6" name="Text Placeholder 5">
            <a:extLst>
              <a:ext uri="{FF2B5EF4-FFF2-40B4-BE49-F238E27FC236}">
                <a16:creationId xmlns:a16="http://schemas.microsoft.com/office/drawing/2014/main" id="{3253D467-59CF-7868-3511-BD777EF05394}"/>
              </a:ext>
            </a:extLst>
          </p:cNvPr>
          <p:cNvSpPr>
            <a:spLocks noGrp="1"/>
          </p:cNvSpPr>
          <p:nvPr>
            <p:ph idx="1"/>
          </p:nvPr>
        </p:nvSpPr>
        <p:spPr/>
        <p:txBody>
          <a:bodyPr/>
          <a:lstStyle/>
          <a:p>
            <a:r>
              <a:rPr lang="en-GB" dirty="0"/>
              <a:t>A class is defined using the class keyword, followed by the class name (by convention, written in </a:t>
            </a:r>
            <a:r>
              <a:rPr lang="en-GB" dirty="0" err="1"/>
              <a:t>PascalCase</a:t>
            </a:r>
            <a:r>
              <a:rPr lang="en-GB" dirty="0"/>
              <a:t>).</a:t>
            </a:r>
            <a:endParaRPr lang="en-PK" dirty="0"/>
          </a:p>
        </p:txBody>
      </p:sp>
      <p:sp>
        <p:nvSpPr>
          <p:cNvPr id="3" name="Footer Placeholder 2">
            <a:extLst>
              <a:ext uri="{FF2B5EF4-FFF2-40B4-BE49-F238E27FC236}">
                <a16:creationId xmlns:a16="http://schemas.microsoft.com/office/drawing/2014/main" id="{C1279441-2709-6106-A1AA-F434633A588B}"/>
              </a:ext>
            </a:extLst>
          </p:cNvPr>
          <p:cNvSpPr>
            <a:spLocks noGrp="1"/>
          </p:cNvSpPr>
          <p:nvPr>
            <p:ph type="ftr" sz="quarter" idx="11"/>
          </p:nvPr>
        </p:nvSpPr>
        <p:spPr/>
        <p:txBody>
          <a:bodyPr/>
          <a:lstStyle/>
          <a:p>
            <a:r>
              <a:rPr lang="en-ID" dirty="0"/>
              <a:t>DEFINING CLASSES IN PYTHON</a:t>
            </a:r>
          </a:p>
        </p:txBody>
      </p:sp>
      <p:sp>
        <p:nvSpPr>
          <p:cNvPr id="4" name="Slide Number Placeholder 3">
            <a:extLst>
              <a:ext uri="{FF2B5EF4-FFF2-40B4-BE49-F238E27FC236}">
                <a16:creationId xmlns:a16="http://schemas.microsoft.com/office/drawing/2014/main" id="{CD830CAB-48E1-8EA1-740A-0DBA23C1178B}"/>
              </a:ext>
            </a:extLst>
          </p:cNvPr>
          <p:cNvSpPr>
            <a:spLocks noGrp="1"/>
          </p:cNvSpPr>
          <p:nvPr>
            <p:ph type="sldNum" sz="quarter" idx="12"/>
          </p:nvPr>
        </p:nvSpPr>
        <p:spPr/>
        <p:txBody>
          <a:bodyPr/>
          <a:lstStyle/>
          <a:p>
            <a:fld id="{CF6F24BE-8BEB-403A-BDCC-38E201D0662D}" type="slidenum">
              <a:rPr lang="en-ID" smtClean="0"/>
              <a:pPr/>
              <a:t>61</a:t>
            </a:fld>
            <a:endParaRPr lang="en-ID" dirty="0"/>
          </a:p>
        </p:txBody>
      </p:sp>
      <p:sp>
        <p:nvSpPr>
          <p:cNvPr id="7" name="Text Placeholder 6">
            <a:extLst>
              <a:ext uri="{FF2B5EF4-FFF2-40B4-BE49-F238E27FC236}">
                <a16:creationId xmlns:a16="http://schemas.microsoft.com/office/drawing/2014/main" id="{B41967D9-D917-BBE9-9FA4-7A10C381A608}"/>
              </a:ext>
            </a:extLst>
          </p:cNvPr>
          <p:cNvSpPr>
            <a:spLocks noGrp="1"/>
          </p:cNvSpPr>
          <p:nvPr>
            <p:ph type="body" sz="quarter" idx="4294967295"/>
          </p:nvPr>
        </p:nvSpPr>
        <p:spPr>
          <a:xfrm>
            <a:off x="0" y="2640013"/>
            <a:ext cx="5138738" cy="369887"/>
          </a:xfrm>
        </p:spPr>
        <p:txBody>
          <a:bodyPr>
            <a:normAutofit fontScale="85000" lnSpcReduction="20000"/>
          </a:bodyPr>
          <a:lstStyle/>
          <a:p>
            <a:r>
              <a:rPr lang="en-GB"/>
              <a:t>WHAT IS A CLASS?</a:t>
            </a:r>
            <a:endParaRPr lang="en-PK"/>
          </a:p>
        </p:txBody>
      </p:sp>
      <p:pic>
        <p:nvPicPr>
          <p:cNvPr id="13" name="Picture 12">
            <a:extLst>
              <a:ext uri="{FF2B5EF4-FFF2-40B4-BE49-F238E27FC236}">
                <a16:creationId xmlns:a16="http://schemas.microsoft.com/office/drawing/2014/main" id="{F5275317-6B08-40D8-1568-AB8DF499CCCB}"/>
              </a:ext>
            </a:extLst>
          </p:cNvPr>
          <p:cNvPicPr>
            <a:picLocks noChangeAspect="1"/>
          </p:cNvPicPr>
          <p:nvPr/>
        </p:nvPicPr>
        <p:blipFill>
          <a:blip r:embed="rId2"/>
          <a:stretch>
            <a:fillRect/>
          </a:stretch>
        </p:blipFill>
        <p:spPr>
          <a:xfrm>
            <a:off x="4038600" y="2844136"/>
            <a:ext cx="5150115" cy="3606985"/>
          </a:xfrm>
          <a:prstGeom prst="rect">
            <a:avLst/>
          </a:prstGeom>
        </p:spPr>
      </p:pic>
    </p:spTree>
    <p:extLst>
      <p:ext uri="{BB962C8B-B14F-4D97-AF65-F5344CB8AC3E}">
        <p14:creationId xmlns:p14="http://schemas.microsoft.com/office/powerpoint/2010/main" val="1212370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5EF3-6752-D3D9-3C0A-FC700A09C781}"/>
              </a:ext>
            </a:extLst>
          </p:cNvPr>
          <p:cNvSpPr>
            <a:spLocks noGrp="1"/>
          </p:cNvSpPr>
          <p:nvPr>
            <p:ph type="title"/>
          </p:nvPr>
        </p:nvSpPr>
        <p:spPr/>
        <p:txBody>
          <a:bodyPr/>
          <a:lstStyle/>
          <a:p>
            <a:endParaRPr lang="en-PK" dirty="0"/>
          </a:p>
        </p:txBody>
      </p:sp>
      <p:sp>
        <p:nvSpPr>
          <p:cNvPr id="3" name="Content Placeholder 2">
            <a:extLst>
              <a:ext uri="{FF2B5EF4-FFF2-40B4-BE49-F238E27FC236}">
                <a16:creationId xmlns:a16="http://schemas.microsoft.com/office/drawing/2014/main" id="{76D88E1B-CBF4-1DDA-B060-D444651BA6D9}"/>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228969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CD8FCDA-0D56-0204-69AE-16847BC162A3}"/>
              </a:ext>
            </a:extLst>
          </p:cNvPr>
          <p:cNvSpPr>
            <a:spLocks noGrp="1"/>
          </p:cNvSpPr>
          <p:nvPr>
            <p:ph type="title"/>
          </p:nvPr>
        </p:nvSpPr>
        <p:spPr>
          <a:xfrm>
            <a:off x="2187363" y="1671569"/>
            <a:ext cx="5801917" cy="2228760"/>
          </a:xfrm>
        </p:spPr>
        <p:txBody>
          <a:bodyPr anchor="b">
            <a:normAutofit/>
          </a:bodyPr>
          <a:lstStyle/>
          <a:p>
            <a:r>
              <a:rPr lang="en-GB" sz="4000"/>
              <a:t>Install Visual Studio Code</a:t>
            </a:r>
            <a:endParaRPr lang="en-PK" sz="4000"/>
          </a:p>
        </p:txBody>
      </p:sp>
      <p:pic>
        <p:nvPicPr>
          <p:cNvPr id="16" name="Graphic 15" descr="QR Code">
            <a:extLst>
              <a:ext uri="{FF2B5EF4-FFF2-40B4-BE49-F238E27FC236}">
                <a16:creationId xmlns:a16="http://schemas.microsoft.com/office/drawing/2014/main" id="{B7E032C7-A496-E97D-1A60-EB73EF4DA1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12" name="Rectangle 1">
            <a:extLst>
              <a:ext uri="{FF2B5EF4-FFF2-40B4-BE49-F238E27FC236}">
                <a16:creationId xmlns:a16="http://schemas.microsoft.com/office/drawing/2014/main" id="{91F9CBC3-943F-D5DC-C69E-341DA1952C32}"/>
              </a:ext>
            </a:extLst>
          </p:cNvPr>
          <p:cNvSpPr>
            <a:spLocks noGrp="1" noChangeArrowheads="1"/>
          </p:cNvSpPr>
          <p:nvPr>
            <p:ph idx="1"/>
          </p:nvPr>
        </p:nvSpPr>
        <p:spPr bwMode="auto">
          <a:xfrm>
            <a:off x="2187364" y="4072044"/>
            <a:ext cx="5801917" cy="205704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PK" altLang="en-PK" sz="2000" b="0" i="0" u="none" strike="noStrike" cap="none" normalizeH="0" baseline="0">
                <a:ln>
                  <a:noFill/>
                </a:ln>
                <a:effectLst/>
                <a:latin typeface="Arial" panose="020B0604020202020204" pitchFamily="34" charset="0"/>
              </a:rPr>
              <a:t>Download and install VS Code from .</a:t>
            </a:r>
          </a:p>
          <a:p>
            <a:pPr marL="0" marR="0" lvl="0" indent="0" defTabSz="914400" rtl="0" eaLnBrk="0" fontAlgn="base" latinLnBrk="0" hangingPunct="0">
              <a:spcBef>
                <a:spcPct val="0"/>
              </a:spcBef>
              <a:spcAft>
                <a:spcPts val="600"/>
              </a:spcAft>
              <a:buClrTx/>
              <a:buSzTx/>
              <a:buFontTx/>
              <a:buChar char="•"/>
              <a:tabLst/>
            </a:pPr>
            <a:r>
              <a:rPr kumimoji="0" lang="en-PK" altLang="en-PK" sz="2000" b="0" i="0" u="none" strike="noStrike" cap="none" normalizeH="0" baseline="0">
                <a:ln>
                  <a:noFill/>
                </a:ln>
                <a:effectLst/>
                <a:latin typeface="Arial" panose="020B0604020202020204" pitchFamily="34" charset="0"/>
              </a:rPr>
              <a:t>Launch the installer and follow the</a:t>
            </a:r>
            <a:endParaRPr kumimoji="0" lang="en-GB" altLang="en-PK"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tabLst/>
            </a:pPr>
            <a:r>
              <a:rPr kumimoji="0" lang="en-PK" altLang="en-PK" sz="2000" b="0" i="0" u="none" strike="noStrike" cap="none" normalizeH="0" baseline="0">
                <a:ln>
                  <a:noFill/>
                </a:ln>
                <a:effectLst/>
                <a:latin typeface="Arial" panose="020B0604020202020204" pitchFamily="34" charset="0"/>
              </a:rPr>
              <a:t> setup instructions.</a:t>
            </a:r>
          </a:p>
        </p:txBody>
      </p:sp>
      <p:pic>
        <p:nvPicPr>
          <p:cNvPr id="22" name="Graphic 21" descr="QR Code">
            <a:extLst>
              <a:ext uri="{FF2B5EF4-FFF2-40B4-BE49-F238E27FC236}">
                <a16:creationId xmlns:a16="http://schemas.microsoft.com/office/drawing/2014/main" id="{A61FCF3E-B9E4-4E5C-9EF1-F3C1994506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906021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E6CB97-DDFE-BDCE-6A04-3969F5C275F5}"/>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2676596-60F9-94B4-0BA7-9D581E878837}"/>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Install Python Extension in VS Code</a:t>
            </a:r>
            <a:endParaRPr lang="en-PK" sz="4000">
              <a:solidFill>
                <a:srgbClr val="FFFFFF"/>
              </a:solidFill>
            </a:endParaRPr>
          </a:p>
        </p:txBody>
      </p:sp>
      <p:graphicFrame>
        <p:nvGraphicFramePr>
          <p:cNvPr id="11" name="Text Placeholder 2">
            <a:extLst>
              <a:ext uri="{FF2B5EF4-FFF2-40B4-BE49-F238E27FC236}">
                <a16:creationId xmlns:a16="http://schemas.microsoft.com/office/drawing/2014/main" id="{BC53E8E4-CBC5-3C53-92A0-080171117C4A}"/>
              </a:ext>
            </a:extLst>
          </p:cNvPr>
          <p:cNvGraphicFramePr>
            <a:graphicFrameLocks noGrp="1"/>
          </p:cNvGraphicFramePr>
          <p:nvPr>
            <p:ph idx="1"/>
            <p:extLst>
              <p:ext uri="{D42A27DB-BD31-4B8C-83A1-F6EECF244321}">
                <p14:modId xmlns:p14="http://schemas.microsoft.com/office/powerpoint/2010/main" val="94723771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927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C51281-049B-D0E8-30D9-875F6211E89D}"/>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E483D47-D213-3045-8930-0D17994B4A56}"/>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Set Up Python Interpreter</a:t>
            </a:r>
            <a:endParaRPr lang="en-PK" sz="4000">
              <a:solidFill>
                <a:srgbClr val="FFFFFF"/>
              </a:solidFill>
            </a:endParaRPr>
          </a:p>
        </p:txBody>
      </p:sp>
      <p:graphicFrame>
        <p:nvGraphicFramePr>
          <p:cNvPr id="11" name="Text Placeholder 1">
            <a:extLst>
              <a:ext uri="{FF2B5EF4-FFF2-40B4-BE49-F238E27FC236}">
                <a16:creationId xmlns:a16="http://schemas.microsoft.com/office/drawing/2014/main" id="{43CA0528-A4B9-2682-B724-A49AD0718A1F}"/>
              </a:ext>
            </a:extLst>
          </p:cNvPr>
          <p:cNvGraphicFramePr>
            <a:graphicFrameLocks noGrp="1"/>
          </p:cNvGraphicFramePr>
          <p:nvPr>
            <p:ph idx="1"/>
            <p:extLst>
              <p:ext uri="{D42A27DB-BD31-4B8C-83A1-F6EECF244321}">
                <p14:modId xmlns:p14="http://schemas.microsoft.com/office/powerpoint/2010/main" val="240517857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5986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379</TotalTime>
  <Words>2311</Words>
  <Application>Microsoft Office PowerPoint</Application>
  <PresentationFormat>Widescreen</PresentationFormat>
  <Paragraphs>279</Paragraphs>
  <Slides>62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Aptos</vt:lpstr>
      <vt:lpstr>Aptos Display</vt:lpstr>
      <vt:lpstr>Arial</vt:lpstr>
      <vt:lpstr>Arial Black</vt:lpstr>
      <vt:lpstr>Arial Unicode MS</vt:lpstr>
      <vt:lpstr>Calibri</vt:lpstr>
      <vt:lpstr>Calibri Bold</vt:lpstr>
      <vt:lpstr>Segoe UI</vt:lpstr>
      <vt:lpstr>Office Theme</vt:lpstr>
      <vt:lpstr>Getting Started Python</vt:lpstr>
      <vt:lpstr>Usama Wahab Khan</vt:lpstr>
      <vt:lpstr>Today’s Opportunity – Your Opportunity</vt:lpstr>
      <vt:lpstr>PowerPoint Presentation</vt:lpstr>
      <vt:lpstr>INSTALLING PYTHON ON WINDOWS</vt:lpstr>
      <vt:lpstr>DOWNLOAD PYTHON</vt:lpstr>
      <vt:lpstr>Install Visual Studio Code</vt:lpstr>
      <vt:lpstr>Install Python Extension in VS Code</vt:lpstr>
      <vt:lpstr>Set Up Python Interpreter</vt:lpstr>
      <vt:lpstr>Install Virtual Environment</vt:lpstr>
      <vt:lpstr>Run Python Code</vt:lpstr>
      <vt:lpstr>Set Up an Anaconda Environment</vt:lpstr>
      <vt:lpstr>Install Jupyter Notebook in the environment:</vt:lpstr>
      <vt:lpstr>Test Jupyter Notebook</vt:lpstr>
      <vt:lpstr>Run Jupyter Notebooks in VS Code</vt:lpstr>
      <vt:lpstr>PowerPoint Presentation</vt:lpstr>
      <vt:lpstr>Your First Python Code - "Hello, World!"</vt:lpstr>
      <vt:lpstr>Run the Code: </vt:lpstr>
      <vt:lpstr>What are Variables?</vt:lpstr>
      <vt:lpstr>Declaration and Initialization</vt:lpstr>
      <vt:lpstr>Variable Naming Rules</vt:lpstr>
      <vt:lpstr>BUILT-IN TYPES</vt:lpstr>
      <vt:lpstr>NUMERICAL TYPES</vt:lpstr>
      <vt:lpstr>Numeric type examples</vt:lpstr>
      <vt:lpstr>STRING TYPE</vt:lpstr>
      <vt:lpstr>STRING TYPE </vt:lpstr>
      <vt:lpstr>LIST AND TUPLE</vt:lpstr>
      <vt:lpstr>DICTIONARY TYPE</vt:lpstr>
      <vt:lpstr>Boolean Type</vt:lpstr>
      <vt:lpstr>Binary Types</vt:lpstr>
      <vt:lpstr>SET TYPE</vt:lpstr>
      <vt:lpstr>Type Checking</vt:lpstr>
      <vt:lpstr>Type Casting</vt:lpstr>
      <vt:lpstr>PowerPoint Presentation</vt:lpstr>
      <vt:lpstr>Mutable vs Immutable</vt:lpstr>
      <vt:lpstr>Control Flow in Python</vt:lpstr>
      <vt:lpstr>Why is Control Flow Important?</vt:lpstr>
      <vt:lpstr>Types of Control Flow Statements in Python</vt:lpstr>
      <vt:lpstr>LOOPS OVERVIEW</vt:lpstr>
      <vt:lpstr>LOOP CONTROL</vt:lpstr>
      <vt:lpstr>Exception Handling</vt:lpstr>
      <vt:lpstr>Functions with Control Flow</vt:lpstr>
      <vt:lpstr>The match Statement</vt:lpstr>
      <vt:lpstr>FUNCTIONS IN PYTHON</vt:lpstr>
      <vt:lpstr>OVERVIEW OF FUNCTIONS</vt:lpstr>
      <vt:lpstr>DEFINING FUNCTIONS</vt:lpstr>
      <vt:lpstr>Defining a Function:</vt:lpstr>
      <vt:lpstr>Calling a Function:</vt:lpstr>
      <vt:lpstr>Function Parameters and Arguments</vt:lpstr>
      <vt:lpstr>Types of Arguments</vt:lpstr>
      <vt:lpstr>Types of Arguments</vt:lpstr>
      <vt:lpstr>Types of Arguments</vt:lpstr>
      <vt:lpstr>Types of Arguments</vt:lpstr>
      <vt:lpstr>Return Values in functions</vt:lpstr>
      <vt:lpstr>Scope of Function </vt:lpstr>
      <vt:lpstr>Nested Functions (Inner Functions)</vt:lpstr>
      <vt:lpstr>Lambda Functions (Anonymous Functions)</vt:lpstr>
      <vt:lpstr>Recursive Functions</vt:lpstr>
      <vt:lpstr>Built-in Functions</vt:lpstr>
      <vt:lpstr>Function Decorators</vt:lpstr>
      <vt:lpstr>CLASS OVERVIEW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Salman Shakeel</dc:creator>
  <cp:lastModifiedBy>Salman Shakeel</cp:lastModifiedBy>
  <cp:revision>25</cp:revision>
  <dcterms:created xsi:type="dcterms:W3CDTF">2025-04-14T23:58:45Z</dcterms:created>
  <dcterms:modified xsi:type="dcterms:W3CDTF">2025-04-15T12:17:14Z</dcterms:modified>
</cp:coreProperties>
</file>